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8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09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50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2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62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87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98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09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03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34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7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0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7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89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5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0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4133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Importance of Grass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Covers </a:t>
            </a:r>
            <a:r>
              <a:rPr lang="en-US" dirty="0" smtClean="0">
                <a:solidFill>
                  <a:srgbClr val="FFFF00"/>
                </a:solidFill>
              </a:rPr>
              <a:t>40%</a:t>
            </a:r>
            <a:r>
              <a:rPr lang="en-US" dirty="0" smtClean="0"/>
              <a:t> of Earth’s surface.</a:t>
            </a:r>
          </a:p>
          <a:p>
            <a:pPr>
              <a:defRPr/>
            </a:pPr>
            <a:r>
              <a:rPr lang="en-US" dirty="0" smtClean="0"/>
              <a:t>Covers </a:t>
            </a:r>
            <a:r>
              <a:rPr lang="en-US" dirty="0" smtClean="0">
                <a:solidFill>
                  <a:srgbClr val="FFFF00"/>
                </a:solidFill>
              </a:rPr>
              <a:t>70%</a:t>
            </a:r>
            <a:r>
              <a:rPr lang="en-US" dirty="0" smtClean="0"/>
              <a:t> of world’s agricultural area.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4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largest </a:t>
            </a:r>
            <a:r>
              <a:rPr lang="en-US" dirty="0" smtClean="0"/>
              <a:t>plant family in the world.</a:t>
            </a:r>
          </a:p>
          <a:p>
            <a:pPr>
              <a:defRPr/>
            </a:pPr>
            <a:r>
              <a:rPr lang="en-US" dirty="0" smtClean="0"/>
              <a:t>More than </a:t>
            </a:r>
            <a:r>
              <a:rPr lang="en-US" dirty="0" smtClean="0">
                <a:solidFill>
                  <a:srgbClr val="FFFF00"/>
                </a:solidFill>
              </a:rPr>
              <a:t>11,000 </a:t>
            </a:r>
            <a:r>
              <a:rPr lang="en-US" dirty="0" smtClean="0"/>
              <a:t>different species.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90%</a:t>
            </a:r>
            <a:r>
              <a:rPr lang="en-US" dirty="0" smtClean="0"/>
              <a:t> of grass’ bulk is underground.  </a:t>
            </a:r>
          </a:p>
          <a:p>
            <a:pPr>
              <a:defRPr/>
            </a:pPr>
            <a:r>
              <a:rPr lang="en-US" dirty="0" smtClean="0"/>
              <a:t>“Grass prevents erosion by binding to the soil”.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5856111" y="60328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960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856111" y="60569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2289984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Importance of Grass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Grass</dc:title>
  <dc:creator>Sadie Schroeder</dc:creator>
  <cp:lastModifiedBy>Sadie Schroeder</cp:lastModifiedBy>
  <cp:revision>2</cp:revision>
  <dcterms:created xsi:type="dcterms:W3CDTF">2017-03-16T19:24:35Z</dcterms:created>
  <dcterms:modified xsi:type="dcterms:W3CDTF">2017-03-27T19:16:38Z</dcterms:modified>
</cp:coreProperties>
</file>