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6"/>
    <p:restoredTop sz="94709"/>
  </p:normalViewPr>
  <p:slideViewPr>
    <p:cSldViewPr snapToGrid="0" snapToObjects="1">
      <p:cViewPr varScale="1">
        <p:scale>
          <a:sx n="87" d="100"/>
          <a:sy n="87" d="100"/>
        </p:scale>
        <p:origin x="-7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65537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FF00"/>
                </a:solidFill>
              </a:rPr>
              <a:t>Implemented Strategy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/>
              <a:t>Bale Grazing 1</a:t>
            </a:r>
            <a:r>
              <a:rPr lang="en-US" sz="3600" baseline="30000" dirty="0"/>
              <a:t>st</a:t>
            </a:r>
            <a:r>
              <a:rPr lang="en-US" sz="3600" dirty="0"/>
              <a:t> winter.</a:t>
            </a:r>
          </a:p>
          <a:p>
            <a:pPr>
              <a:defRPr/>
            </a:pPr>
            <a:r>
              <a:rPr lang="en-US" sz="3600" dirty="0"/>
              <a:t>High Stock Density/Short Duration Grazing.</a:t>
            </a:r>
          </a:p>
          <a:p>
            <a:pPr>
              <a:defRPr/>
            </a:pPr>
            <a:r>
              <a:rPr lang="en-US" sz="3600" dirty="0"/>
              <a:t>Long rest periods.</a:t>
            </a:r>
          </a:p>
          <a:p>
            <a:pPr>
              <a:defRPr/>
            </a:pPr>
            <a:r>
              <a:rPr lang="en-US" sz="3600" dirty="0"/>
              <a:t>Strategic use of soil </a:t>
            </a:r>
            <a:r>
              <a:rPr lang="en-US" sz="3600" dirty="0" err="1"/>
              <a:t>microbials</a:t>
            </a:r>
            <a:r>
              <a:rPr lang="en-US" sz="3600" dirty="0"/>
              <a:t>.  </a:t>
            </a:r>
          </a:p>
        </p:txBody>
      </p:sp>
      <p:sp>
        <p:nvSpPr>
          <p:cNvPr id="8" name="TextBox 3"/>
          <p:cNvSpPr txBox="1"/>
          <p:nvPr/>
        </p:nvSpPr>
        <p:spPr>
          <a:xfrm>
            <a:off x="9181420" y="6226276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1909" y="6289467"/>
            <a:ext cx="1614633" cy="4210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9181420" y="6250442"/>
            <a:ext cx="2886075" cy="499054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973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28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Implemented Strategy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Implemented Strategy</dc:title>
  <dc:creator>Sadie A Schroeder</dc:creator>
  <cp:lastModifiedBy>Sadie Schroeder</cp:lastModifiedBy>
  <cp:revision>2</cp:revision>
  <dcterms:created xsi:type="dcterms:W3CDTF">2017-03-20T18:19:31Z</dcterms:created>
  <dcterms:modified xsi:type="dcterms:W3CDTF">2017-03-27T19:15:01Z</dcterms:modified>
</cp:coreProperties>
</file>