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3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8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6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6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0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09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90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2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5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5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4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0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1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8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714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522787"/>
          </a:xfrm>
        </p:spPr>
        <p:txBody>
          <a:bodyPr/>
          <a:lstStyle/>
          <a:p>
            <a:r>
              <a:rPr lang="en-US" altLang="en-US" sz="6000" b="1">
                <a:solidFill>
                  <a:srgbClr val="FFFF00"/>
                </a:solidFill>
                <a:effectLst/>
              </a:rPr>
              <a:t>How Rapidly Can We Build New Soil Organic Matter?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CAF93-F033-4994-A880-0D929143465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87927" y="598202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683" y="6033308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84993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How Rapidly Can We Build New Soil Organic Matter?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Rapidly Can We Build New Soil Organic Matter?</dc:title>
  <dc:creator>Jane G Jewett</dc:creator>
  <cp:lastModifiedBy>Jane G Jewett</cp:lastModifiedBy>
  <cp:revision>1</cp:revision>
  <dcterms:created xsi:type="dcterms:W3CDTF">2017-05-17T16:26:28Z</dcterms:created>
  <dcterms:modified xsi:type="dcterms:W3CDTF">2017-05-17T16:26:59Z</dcterms:modified>
</cp:coreProperties>
</file>