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72429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  <a:effectLst/>
              </a:rPr>
              <a:t>How Rapidly Can We Build Soil Microbial Population?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81200" y="1676400"/>
          <a:ext cx="8229600" cy="4283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1384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TLMB - Start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 marT="45727" marB="4572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TLMB - End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 marT="45727" marB="45727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No. Years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 marT="45727" marB="45727">
                    <a:solidFill>
                      <a:srgbClr val="FF0000"/>
                    </a:solidFill>
                  </a:tcPr>
                </a:tc>
              </a:tr>
              <a:tr h="7138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987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6748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</a:tr>
              <a:tr h="7138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1231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8901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</a:tr>
              <a:tr h="7138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2214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11342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</a:tr>
              <a:tr h="7138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1575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9657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</a:tr>
              <a:tr h="71384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1898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8431 ng/g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</a:t>
                      </a:r>
                      <a:endParaRPr lang="en-US" sz="2000" b="1" dirty="0"/>
                    </a:p>
                  </a:txBody>
                  <a:tcPr marT="45727" marB="45727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5266" name="TextBox 6"/>
          <p:cNvSpPr txBox="1">
            <a:spLocks noChangeArrowheads="1"/>
          </p:cNvSpPr>
          <p:nvPr/>
        </p:nvSpPr>
        <p:spPr bwMode="auto">
          <a:xfrm>
            <a:off x="1848787" y="6178866"/>
            <a:ext cx="450704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FF"/>
                </a:solidFill>
                <a:cs typeface="Arial" pitchFamily="34" charset="0"/>
              </a:rPr>
              <a:t>TLMB = Total Living Microbial Biomass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7276420" y="611567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909" y="6178866"/>
            <a:ext cx="1614633" cy="42100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7276420" y="6139841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722125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How Rapidly Can We Build Soil Microbial Population?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Rapidly Can We Build Soil Microbial Population?</dc:title>
  <dc:creator>Sadie A Schroeder</dc:creator>
  <cp:lastModifiedBy>Sadie Schroeder</cp:lastModifiedBy>
  <cp:revision>2</cp:revision>
  <dcterms:created xsi:type="dcterms:W3CDTF">2017-03-20T19:53:15Z</dcterms:created>
  <dcterms:modified xsi:type="dcterms:W3CDTF">2017-03-27T20:53:16Z</dcterms:modified>
</cp:coreProperties>
</file>