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9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7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41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25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01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38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78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72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3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7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0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5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1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1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2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1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1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645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294187"/>
          </a:xfrm>
        </p:spPr>
        <p:txBody>
          <a:bodyPr/>
          <a:lstStyle/>
          <a:p>
            <a:pPr>
              <a:defRPr/>
            </a:pPr>
            <a:r>
              <a:rPr lang="en-US" sz="7200" b="1" dirty="0">
                <a:solidFill>
                  <a:srgbClr val="FFFF00"/>
                </a:solidFill>
              </a:rPr>
              <a:t>Higher Plant Brix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843647-9050-40FC-B1FF-1A40FF229B73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631971" y="5875954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924185"/>
            <a:ext cx="1615580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30082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Higher Plant Brix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Plant Brix</dc:title>
  <dc:creator>Jane G Jewett</dc:creator>
  <cp:lastModifiedBy>Jane G Jewett</cp:lastModifiedBy>
  <cp:revision>1</cp:revision>
  <dcterms:created xsi:type="dcterms:W3CDTF">2017-05-17T17:00:30Z</dcterms:created>
  <dcterms:modified xsi:type="dcterms:W3CDTF">2017-05-17T17:00:57Z</dcterms:modified>
</cp:coreProperties>
</file>