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2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5179"/>
            <a:ext cx="73914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0" y="1728866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High Density Grazing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934200" y="128666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Light, Continous Graze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181600" y="5462666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Teaugue, et al. 2013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362200" y="6160961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89" y="6224152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362200" y="6185127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8650953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2017-03-20T16:41:39Z</dcterms:created>
  <dcterms:modified xsi:type="dcterms:W3CDTF">2017-03-27T19:14:11Z</dcterms:modified>
</cp:coreProperties>
</file>