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0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9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51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3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2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6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7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8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6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0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2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7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086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Content Placeholder 3" descr="After_Section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1"/>
          <p:cNvSpPr txBox="1">
            <a:spLocks noChangeArrowheads="1"/>
          </p:cNvSpPr>
          <p:nvPr/>
        </p:nvSpPr>
        <p:spPr bwMode="auto">
          <a:xfrm>
            <a:off x="4657437" y="341746"/>
            <a:ext cx="693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Have  a Good Plan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408894" y="6115609"/>
            <a:ext cx="1309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066" y="5694949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2017-05-16T23:40:33Z</dcterms:created>
  <dcterms:modified xsi:type="dcterms:W3CDTF">2017-05-16T23:41:40Z</dcterms:modified>
</cp:coreProperties>
</file>