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es, Conley" initials="CJ" lastIdx="3" clrIdx="0"/>
  <p:cmAuthor id="2" name="Sadie A Schroeder" initials="SA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746"/>
  </p:normalViewPr>
  <p:slideViewPr>
    <p:cSldViewPr snapToGrid="0" snapToObjects="1">
      <p:cViewPr varScale="1">
        <p:scale>
          <a:sx n="69" d="100"/>
          <a:sy n="69" d="100"/>
        </p:scale>
        <p:origin x="5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689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1371600"/>
          </a:xfrm>
          <a:solidFill>
            <a:schemeClr val="tx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cap="small" dirty="0">
                <a:solidFill>
                  <a:srgbClr val="F2652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Grazing Improves </a:t>
            </a:r>
            <a:br>
              <a:rPr lang="en-US" sz="5400" b="1" cap="small" dirty="0">
                <a:solidFill>
                  <a:srgbClr val="F2652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</a:br>
            <a:r>
              <a:rPr lang="en-US" sz="5400" b="1" cap="small" dirty="0">
                <a:solidFill>
                  <a:srgbClr val="F2652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Wildlife Habitat </a:t>
            </a:r>
          </a:p>
        </p:txBody>
      </p:sp>
      <p:pic>
        <p:nvPicPr>
          <p:cNvPr id="128004" name="Picture 3" descr="#17"/>
          <p:cNvPicPr>
            <a:picLocks noChangeAspect="1" noChangeArrowheads="1"/>
          </p:cNvPicPr>
          <p:nvPr/>
        </p:nvPicPr>
        <p:blipFill>
          <a:blip r:embed="rId2">
            <a:lum bright="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1"/>
            <a:ext cx="205740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5" name="Picture 4" descr="#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9" t="22241" r="15855" b="15054"/>
          <a:stretch>
            <a:fillRect/>
          </a:stretch>
        </p:blipFill>
        <p:spPr bwMode="auto">
          <a:xfrm>
            <a:off x="1752600" y="1524001"/>
            <a:ext cx="27432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6" name="Picture 5" descr="#24"/>
          <p:cNvPicPr>
            <a:picLocks noChangeAspect="1" noChangeArrowheads="1"/>
          </p:cNvPicPr>
          <p:nvPr/>
        </p:nvPicPr>
        <p:blipFill>
          <a:blip r:embed="rId4">
            <a:lum bright="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 b="17198"/>
          <a:stretch>
            <a:fillRect/>
          </a:stretch>
        </p:blipFill>
        <p:spPr bwMode="auto">
          <a:xfrm>
            <a:off x="6629400" y="1600200"/>
            <a:ext cx="381000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7" name="Picture 6" descr="#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1"/>
            <a:ext cx="3810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8" name="Picture 8" descr="Steve Guel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91001"/>
            <a:ext cx="41148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009" name="Picture 2" descr="#2"/>
          <p:cNvPicPr>
            <a:picLocks noChangeAspect="1" noChangeArrowheads="1"/>
          </p:cNvPicPr>
          <p:nvPr/>
        </p:nvPicPr>
        <p:blipFill>
          <a:blip r:embed="rId7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352800"/>
            <a:ext cx="52673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/>
          <p:nvPr/>
        </p:nvSpPr>
        <p:spPr>
          <a:xfrm>
            <a:off x="7594278" y="622627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767" y="6289467"/>
            <a:ext cx="1614633" cy="421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594278" y="6250442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6289467"/>
            <a:ext cx="370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 credit: Jones, Conley;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Gill Sans MT</vt:lpstr>
      <vt:lpstr>Wingdings</vt:lpstr>
      <vt:lpstr>Beam</vt:lpstr>
      <vt:lpstr>Grazing Improves  Wildlife Habitat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Grazing Improves  Wildlife Habitat </dc:title>
  <dc:creator>Sadie A Schroeder</dc:creator>
  <cp:lastModifiedBy>Jane G Jewett</cp:lastModifiedBy>
  <cp:revision>3</cp:revision>
  <dcterms:created xsi:type="dcterms:W3CDTF">2017-03-20T21:06:12Z</dcterms:created>
  <dcterms:modified xsi:type="dcterms:W3CDTF">2017-05-17T17:13:14Z</dcterms:modified>
</cp:coreProperties>
</file>