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95" d="100"/>
          <a:sy n="95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526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914400"/>
          </a:xfrm>
          <a:solidFill>
            <a:schemeClr val="tx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cap="small" dirty="0">
                <a:solidFill>
                  <a:srgbClr val="F2652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Gill Sans MT" pitchFamily="34" charset="0"/>
              </a:rPr>
              <a:t>Grazing Spring Coulee Creek</a:t>
            </a:r>
            <a:endParaRPr lang="en-US" sz="4800" b="1" cap="small" dirty="0">
              <a:solidFill>
                <a:srgbClr val="F2652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Gill Sans MT" pitchFamily="34" charset="0"/>
            </a:endParaRPr>
          </a:p>
        </p:txBody>
      </p:sp>
      <p:pic>
        <p:nvPicPr>
          <p:cNvPr id="132101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01900"/>
            <a:ext cx="4191000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2" name="Picture Placeholder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2587626"/>
            <a:ext cx="3657600" cy="3279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3" name="TextBox 4"/>
          <p:cNvSpPr txBox="1">
            <a:spLocks noChangeArrowheads="1"/>
          </p:cNvSpPr>
          <p:nvPr/>
        </p:nvSpPr>
        <p:spPr bwMode="auto">
          <a:xfrm>
            <a:off x="2162176" y="1860550"/>
            <a:ext cx="4010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Grazing in Spring Coulee</a:t>
            </a:r>
          </a:p>
        </p:txBody>
      </p:sp>
      <p:sp>
        <p:nvSpPr>
          <p:cNvPr id="132104" name="TextBox 10"/>
          <p:cNvSpPr txBox="1">
            <a:spLocks noChangeArrowheads="1"/>
          </p:cNvSpPr>
          <p:nvPr/>
        </p:nvSpPr>
        <p:spPr bwMode="auto">
          <a:xfrm>
            <a:off x="6400800" y="1828801"/>
            <a:ext cx="388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Ungrazed, unrestored stretch </a:t>
            </a:r>
          </a:p>
        </p:txBody>
      </p:sp>
      <p:sp>
        <p:nvSpPr>
          <p:cNvPr id="132105" name="Text Placeholder 5"/>
          <p:cNvSpPr txBox="1">
            <a:spLocks/>
          </p:cNvSpPr>
          <p:nvPr/>
        </p:nvSpPr>
        <p:spPr bwMode="auto">
          <a:xfrm>
            <a:off x="2129697" y="5985462"/>
            <a:ext cx="3162404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buClrTx/>
              <a:buSzTx/>
              <a:buFont typeface="Arial" pitchFamily="34" charset="0"/>
              <a:buNone/>
            </a:pPr>
            <a:r>
              <a:rPr lang="en-US" altLang="en-US" sz="1400">
                <a:solidFill>
                  <a:srgbClr val="636466"/>
                </a:solidFill>
                <a:latin typeface="Gill Sans MT" pitchFamily="34" charset="0"/>
                <a:ea typeface="ＭＳ Ｐゴシック" pitchFamily="34" charset="-128"/>
                <a:cs typeface="Arial" pitchFamily="34" charset="0"/>
              </a:rPr>
              <a:t>Images Courtesy of Willow Creek Ranch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7318375" y="600475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64" y="6067948"/>
            <a:ext cx="1614633" cy="42100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318375" y="602892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681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Grazing Spring Coulee Creek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Spring Coulee Creek</dc:title>
  <dc:creator>Sadie A Schroeder</dc:creator>
  <cp:lastModifiedBy>Sadie Schroeder</cp:lastModifiedBy>
  <cp:revision>2</cp:revision>
  <dcterms:created xsi:type="dcterms:W3CDTF">2017-03-20T21:24:57Z</dcterms:created>
  <dcterms:modified xsi:type="dcterms:W3CDTF">2017-03-27T19:13:20Z</dcterms:modified>
</cp:coreProperties>
</file>