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746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4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Grass Fed Potential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49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0"/>
            <a:ext cx="3886200" cy="538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21218" y="5621226"/>
            <a:ext cx="163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18" y="6191384"/>
            <a:ext cx="1614633" cy="421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354109" y="5621226"/>
            <a:ext cx="1748852" cy="105897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181025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Grass Fed Potential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 Fed Potential</dc:title>
  <dc:creator>Sadie A Schroeder</dc:creator>
  <cp:lastModifiedBy>Sadie Schroeder</cp:lastModifiedBy>
  <cp:revision>2</cp:revision>
  <dcterms:created xsi:type="dcterms:W3CDTF">2017-03-20T21:00:32Z</dcterms:created>
  <dcterms:modified xsi:type="dcterms:W3CDTF">2017-03-27T19:11:54Z</dcterms:modified>
</cp:coreProperties>
</file>