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709"/>
  </p:normalViewPr>
  <p:slideViewPr>
    <p:cSldViewPr snapToGrid="0" snapToObjects="1">
      <p:cViewPr varScale="1">
        <p:scale>
          <a:sx n="87" d="100"/>
          <a:sy n="87" d="100"/>
        </p:scale>
        <p:origin x="-78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36867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FF00"/>
                </a:solidFill>
              </a:rPr>
              <a:t>Gabe Brown - ND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1991 – Purchased land in ND that was heavily tilled for decades.  </a:t>
            </a:r>
          </a:p>
          <a:p>
            <a:pPr>
              <a:defRPr/>
            </a:pPr>
            <a:r>
              <a:rPr lang="en-US" dirty="0" smtClean="0"/>
              <a:t>Synthetic fertilizers &amp; herbicides used regularly.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Starting SOM </a:t>
            </a:r>
            <a:r>
              <a:rPr lang="en-US" dirty="0" smtClean="0"/>
              <a:t>– </a:t>
            </a:r>
            <a:r>
              <a:rPr lang="en-US" dirty="0" smtClean="0">
                <a:solidFill>
                  <a:srgbClr val="FFFF00"/>
                </a:solidFill>
              </a:rPr>
              <a:t>1.7% - 1.9% </a:t>
            </a:r>
            <a:r>
              <a:rPr lang="en-US" dirty="0" smtClean="0"/>
              <a:t>with water infiltration rates of only </a:t>
            </a:r>
            <a:r>
              <a:rPr lang="en-US" dirty="0" smtClean="0">
                <a:solidFill>
                  <a:srgbClr val="FFFF00"/>
                </a:solidFill>
              </a:rPr>
              <a:t>½ inch per hour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Now</a:t>
            </a:r>
            <a:r>
              <a:rPr lang="en-US" dirty="0" smtClean="0"/>
              <a:t> – SOM of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11+%</a:t>
            </a:r>
            <a:r>
              <a:rPr lang="en-US" dirty="0" smtClean="0"/>
              <a:t>.  Water infiltration rates exceed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10+ inches </a:t>
            </a:r>
            <a:r>
              <a:rPr lang="en-US" dirty="0" smtClean="0"/>
              <a:t>per hour.  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8696325" y="6067735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6814" y="6130926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8696325" y="6091901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20245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64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Gabe Brown - 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Gabe Brown - ND</dc:title>
  <dc:creator>Sadie A Schroeder</dc:creator>
  <cp:lastModifiedBy>Sadie Schroeder</cp:lastModifiedBy>
  <cp:revision>2</cp:revision>
  <dcterms:created xsi:type="dcterms:W3CDTF">2017-03-20T18:00:40Z</dcterms:created>
  <dcterms:modified xsi:type="dcterms:W3CDTF">2017-03-27T19:09:13Z</dcterms:modified>
</cp:coreProperties>
</file>