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65949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rgbClr val="FFFF00"/>
                </a:solidFill>
              </a:rPr>
              <a:t>Forage DM Yield in High vs. Low Microbial Activity Fields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057400" y="2133600"/>
          <a:ext cx="82296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6670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Variable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High Microbial Activity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Low Microbial Activity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Dry Matter (</a:t>
                      </a:r>
                      <a:r>
                        <a:rPr lang="en-US" sz="2800" b="1" dirty="0" err="1" smtClean="0"/>
                        <a:t>lbs</a:t>
                      </a:r>
                      <a:r>
                        <a:rPr lang="en-US" sz="2800" b="1" dirty="0" smtClean="0"/>
                        <a:t>/ac)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8573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2559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Crude Protein (%)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11.9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7.9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TDN (%)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69.4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55.7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3754" name="TextBox 5"/>
          <p:cNvSpPr txBox="1">
            <a:spLocks noChangeArrowheads="1"/>
          </p:cNvSpPr>
          <p:nvPr/>
        </p:nvSpPr>
        <p:spPr bwMode="auto">
          <a:xfrm>
            <a:off x="2133600" y="5486400"/>
            <a:ext cx="457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Source: USDA NRCS Mandan, ND.  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7441878" y="5965019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367" y="6028210"/>
            <a:ext cx="1614633" cy="42100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7441878" y="5989185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1886665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Forage DM Yield in High vs. Low Microbial Activity Fields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Forage DM Yield in High vs. Low Microbial Activity Fields</dc:title>
  <dc:creator>Sadie A Schroeder</dc:creator>
  <cp:lastModifiedBy>Sadie Schroeder</cp:lastModifiedBy>
  <cp:revision>2</cp:revision>
  <dcterms:created xsi:type="dcterms:W3CDTF">2017-03-20T18:08:16Z</dcterms:created>
  <dcterms:modified xsi:type="dcterms:W3CDTF">2017-03-27T19:08:50Z</dcterms:modified>
</cp:coreProperties>
</file>