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67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62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444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849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415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325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60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36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07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07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6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09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6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8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67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22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99969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FFFF00"/>
                </a:solidFill>
                <a:effectLst/>
              </a:rPr>
              <a:t>Fencing Cost Estimates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463844"/>
              </p:ext>
            </p:extLst>
          </p:nvPr>
        </p:nvGraphicFramePr>
        <p:xfrm>
          <a:off x="457200" y="1242777"/>
          <a:ext cx="8229600" cy="4907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8864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Fence Type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marT="45717" marB="45717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Construction Costs (per foot)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marT="45717" marB="45717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Annual Maintenance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Costs (per foot)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marT="45717" marB="45717">
                    <a:solidFill>
                      <a:srgbClr val="FF0000"/>
                    </a:solidFill>
                  </a:tcPr>
                </a:tc>
              </a:tr>
              <a:tr h="92958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Woven Wire</a:t>
                      </a:r>
                      <a:endParaRPr lang="en-US" sz="2000" b="1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$1.93</a:t>
                      </a:r>
                      <a:endParaRPr lang="en-US" sz="2400" b="1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$0.33</a:t>
                      </a:r>
                      <a:endParaRPr lang="en-US" sz="2400" b="1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</a:tr>
              <a:tr h="92958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Barbed Wire (5-strand)</a:t>
                      </a:r>
                      <a:endParaRPr lang="en-US" sz="2000" b="1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$1.48</a:t>
                      </a:r>
                      <a:endParaRPr lang="en-US" sz="2400" b="1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$0.25</a:t>
                      </a:r>
                      <a:endParaRPr lang="en-US" sz="2400" b="1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</a:tr>
              <a:tr h="92958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Hi-Tensile (8-Strand)</a:t>
                      </a:r>
                      <a:endParaRPr lang="en-US" sz="2000" b="1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$1.24</a:t>
                      </a:r>
                      <a:endParaRPr lang="en-US" sz="2400" b="1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$0.16</a:t>
                      </a:r>
                      <a:endParaRPr lang="en-US" sz="2400" b="1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</a:tr>
              <a:tr h="92958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Polywire</a:t>
                      </a:r>
                      <a:r>
                        <a:rPr lang="en-US" sz="2000" b="1" dirty="0" smtClean="0"/>
                        <a:t> (1-strand)</a:t>
                      </a:r>
                      <a:endParaRPr lang="en-US" sz="2000" b="1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$0.20</a:t>
                      </a:r>
                      <a:endParaRPr lang="en-US" sz="2400" b="1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$0.07</a:t>
                      </a:r>
                      <a:endParaRPr lang="en-US" sz="2400" b="1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TextBox 3"/>
          <p:cNvSpPr txBox="1"/>
          <p:nvPr/>
        </p:nvSpPr>
        <p:spPr>
          <a:xfrm>
            <a:off x="5856111" y="6185209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248400"/>
            <a:ext cx="1614633" cy="4210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5856111" y="6209375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5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Fencing Cost Estimates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Fencing Cost Estimates</dc:title>
  <dc:creator>Sadie Schroeder</dc:creator>
  <cp:lastModifiedBy>Sadie Schroeder</cp:lastModifiedBy>
  <cp:revision>2</cp:revision>
  <dcterms:created xsi:type="dcterms:W3CDTF">2017-03-20T14:56:23Z</dcterms:created>
  <dcterms:modified xsi:type="dcterms:W3CDTF">2017-03-27T19:08:25Z</dcterms:modified>
</cp:coreProperties>
</file>