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5A5C7-B049-7840-9A49-589096FD7B40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AB5AB-0C25-DC48-BD08-3B0905CFD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1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E81EC05-3EE3-4837-A4AB-28D90CB9626E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6000" cy="3429000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0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884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1496363" y="0"/>
            <a:ext cx="9140825" cy="6858000"/>
            <a:chOff x="0" y="0"/>
            <a:chExt cx="5758" cy="4320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58" cy="432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grpSp>
          <p:nvGrpSpPr>
            <p:cNvPr id="63492" name="Group 4"/>
            <p:cNvGrpSpPr>
              <a:grpSpLocks/>
            </p:cNvGrpSpPr>
            <p:nvPr/>
          </p:nvGrpSpPr>
          <p:grpSpPr bwMode="auto">
            <a:xfrm>
              <a:off x="452" y="2188"/>
              <a:ext cx="5110" cy="1400"/>
              <a:chOff x="452" y="488"/>
              <a:chExt cx="5110" cy="1400"/>
            </a:xfrm>
          </p:grpSpPr>
          <p:grpSp>
            <p:nvGrpSpPr>
              <p:cNvPr id="63636" name="Group 5"/>
              <p:cNvGrpSpPr>
                <a:grpSpLocks/>
              </p:cNvGrpSpPr>
              <p:nvPr/>
            </p:nvGrpSpPr>
            <p:grpSpPr bwMode="auto">
              <a:xfrm>
                <a:off x="452" y="488"/>
                <a:ext cx="924" cy="1400"/>
                <a:chOff x="447" y="488"/>
                <a:chExt cx="924" cy="1400"/>
              </a:xfrm>
            </p:grpSpPr>
            <p:sp>
              <p:nvSpPr>
                <p:cNvPr id="63733" name="Rectangle 6"/>
                <p:cNvSpPr>
                  <a:spLocks noChangeArrowheads="1"/>
                </p:cNvSpPr>
                <p:nvPr/>
              </p:nvSpPr>
              <p:spPr bwMode="auto">
                <a:xfrm>
                  <a:off x="447" y="488"/>
                  <a:ext cx="924" cy="1400"/>
                </a:xfrm>
                <a:prstGeom prst="rect">
                  <a:avLst/>
                </a:prstGeom>
                <a:noFill/>
                <a:ln w="28575">
                  <a:solidFill>
                    <a:srgbClr val="FFFFC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itchFamily="2" charset="2"/>
                    <a:buBlip>
                      <a:blip r:embed="rId4"/>
                    </a:buBlip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FFFF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63734" name="Group 7"/>
                <p:cNvGrpSpPr>
                  <a:grpSpLocks/>
                </p:cNvGrpSpPr>
                <p:nvPr/>
              </p:nvGrpSpPr>
              <p:grpSpPr bwMode="auto">
                <a:xfrm>
                  <a:off x="486" y="1390"/>
                  <a:ext cx="846" cy="448"/>
                  <a:chOff x="493" y="1396"/>
                  <a:chExt cx="846" cy="448"/>
                </a:xfrm>
              </p:grpSpPr>
              <p:sp>
                <p:nvSpPr>
                  <p:cNvPr id="63735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97" y="1397"/>
                    <a:ext cx="835" cy="444"/>
                  </a:xfrm>
                  <a:prstGeom prst="rect">
                    <a:avLst/>
                  </a:prstGeom>
                  <a:noFill/>
                  <a:ln w="19050">
                    <a:solidFill>
                      <a:srgbClr val="FFFFCC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itchFamily="2" charset="2"/>
                      <a:buBlip>
                        <a:blip r:embed="rId4"/>
                      </a:buBlip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36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37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9" y="1414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38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39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40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41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42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43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" y="1461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44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3" y="1531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45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2" y="1594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46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48" y="1656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47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5" y="1722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48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4" y="1780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49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1" y="1400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50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" y="1396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51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6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52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" y="1401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5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9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54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403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55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3" y="1396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3637" name="Group 29"/>
              <p:cNvGrpSpPr>
                <a:grpSpLocks/>
              </p:cNvGrpSpPr>
              <p:nvPr/>
            </p:nvGrpSpPr>
            <p:grpSpPr bwMode="auto">
              <a:xfrm>
                <a:off x="1498" y="488"/>
                <a:ext cx="924" cy="1400"/>
                <a:chOff x="447" y="488"/>
                <a:chExt cx="924" cy="1400"/>
              </a:xfrm>
            </p:grpSpPr>
            <p:sp>
              <p:nvSpPr>
                <p:cNvPr id="63710" name="Rectangle 30"/>
                <p:cNvSpPr>
                  <a:spLocks noChangeArrowheads="1"/>
                </p:cNvSpPr>
                <p:nvPr/>
              </p:nvSpPr>
              <p:spPr bwMode="auto">
                <a:xfrm>
                  <a:off x="447" y="488"/>
                  <a:ext cx="924" cy="1400"/>
                </a:xfrm>
                <a:prstGeom prst="rect">
                  <a:avLst/>
                </a:prstGeom>
                <a:noFill/>
                <a:ln w="28575">
                  <a:solidFill>
                    <a:srgbClr val="FFFFC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itchFamily="2" charset="2"/>
                    <a:buBlip>
                      <a:blip r:embed="rId4"/>
                    </a:buBlip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FFFF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63711" name="Group 31"/>
                <p:cNvGrpSpPr>
                  <a:grpSpLocks/>
                </p:cNvGrpSpPr>
                <p:nvPr/>
              </p:nvGrpSpPr>
              <p:grpSpPr bwMode="auto">
                <a:xfrm>
                  <a:off x="486" y="1390"/>
                  <a:ext cx="846" cy="448"/>
                  <a:chOff x="493" y="1396"/>
                  <a:chExt cx="846" cy="448"/>
                </a:xfrm>
              </p:grpSpPr>
              <p:sp>
                <p:nvSpPr>
                  <p:cNvPr id="63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97" y="1397"/>
                    <a:ext cx="835" cy="444"/>
                  </a:xfrm>
                  <a:prstGeom prst="rect">
                    <a:avLst/>
                  </a:prstGeom>
                  <a:noFill/>
                  <a:ln w="19050">
                    <a:solidFill>
                      <a:srgbClr val="FFFFCC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itchFamily="2" charset="2"/>
                      <a:buBlip>
                        <a:blip r:embed="rId4"/>
                      </a:buBlip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13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14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9" y="1414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15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16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17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18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1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20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" y="1461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21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3" y="1531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22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2" y="1594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23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48" y="1656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24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5" y="1722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25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4" y="1780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26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1" y="1400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27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" y="1396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28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6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29" name="Line 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" y="1401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30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9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31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403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32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3" y="1396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3638" name="Group 53"/>
              <p:cNvGrpSpPr>
                <a:grpSpLocks/>
              </p:cNvGrpSpPr>
              <p:nvPr/>
            </p:nvGrpSpPr>
            <p:grpSpPr bwMode="auto">
              <a:xfrm>
                <a:off x="2545" y="488"/>
                <a:ext cx="924" cy="1400"/>
                <a:chOff x="447" y="488"/>
                <a:chExt cx="924" cy="1400"/>
              </a:xfrm>
            </p:grpSpPr>
            <p:sp>
              <p:nvSpPr>
                <p:cNvPr id="63687" name="Rectangle 54"/>
                <p:cNvSpPr>
                  <a:spLocks noChangeArrowheads="1"/>
                </p:cNvSpPr>
                <p:nvPr/>
              </p:nvSpPr>
              <p:spPr bwMode="auto">
                <a:xfrm>
                  <a:off x="447" y="488"/>
                  <a:ext cx="924" cy="1400"/>
                </a:xfrm>
                <a:prstGeom prst="rect">
                  <a:avLst/>
                </a:prstGeom>
                <a:noFill/>
                <a:ln w="28575">
                  <a:solidFill>
                    <a:srgbClr val="FFFFC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itchFamily="2" charset="2"/>
                    <a:buBlip>
                      <a:blip r:embed="rId4"/>
                    </a:buBlip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FFFF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63688" name="Group 55"/>
                <p:cNvGrpSpPr>
                  <a:grpSpLocks/>
                </p:cNvGrpSpPr>
                <p:nvPr/>
              </p:nvGrpSpPr>
              <p:grpSpPr bwMode="auto">
                <a:xfrm>
                  <a:off x="486" y="1390"/>
                  <a:ext cx="846" cy="448"/>
                  <a:chOff x="493" y="1396"/>
                  <a:chExt cx="846" cy="448"/>
                </a:xfrm>
              </p:grpSpPr>
              <p:sp>
                <p:nvSpPr>
                  <p:cNvPr id="63689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97" y="1397"/>
                    <a:ext cx="835" cy="444"/>
                  </a:xfrm>
                  <a:prstGeom prst="rect">
                    <a:avLst/>
                  </a:prstGeom>
                  <a:noFill/>
                  <a:ln w="19050">
                    <a:solidFill>
                      <a:srgbClr val="FFFFCC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itchFamily="2" charset="2"/>
                      <a:buBlip>
                        <a:blip r:embed="rId4"/>
                      </a:buBlip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90" name="Line 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91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9" y="1414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92" name="Line 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93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94" name="Line 6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95" name="Line 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96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97" name="Line 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" y="1461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98" name="Line 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3" y="1531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99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2" y="1594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00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48" y="1656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01" name="Line 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5" y="1722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02" name="Line 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4" y="1780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03" name="Line 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1" y="1400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04" name="Line 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" y="1396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05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6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06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" y="1401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07" name="Line 7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9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08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403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709" name="Line 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3" y="1396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3639" name="Group 77"/>
              <p:cNvGrpSpPr>
                <a:grpSpLocks/>
              </p:cNvGrpSpPr>
              <p:nvPr/>
            </p:nvGrpSpPr>
            <p:grpSpPr bwMode="auto">
              <a:xfrm>
                <a:off x="3591" y="488"/>
                <a:ext cx="924" cy="1400"/>
                <a:chOff x="447" y="488"/>
                <a:chExt cx="924" cy="1400"/>
              </a:xfrm>
            </p:grpSpPr>
            <p:sp>
              <p:nvSpPr>
                <p:cNvPr id="63664" name="Rectangle 78"/>
                <p:cNvSpPr>
                  <a:spLocks noChangeArrowheads="1"/>
                </p:cNvSpPr>
                <p:nvPr/>
              </p:nvSpPr>
              <p:spPr bwMode="auto">
                <a:xfrm>
                  <a:off x="447" y="488"/>
                  <a:ext cx="924" cy="1400"/>
                </a:xfrm>
                <a:prstGeom prst="rect">
                  <a:avLst/>
                </a:prstGeom>
                <a:noFill/>
                <a:ln w="28575">
                  <a:solidFill>
                    <a:srgbClr val="FFFFC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itchFamily="2" charset="2"/>
                    <a:buBlip>
                      <a:blip r:embed="rId4"/>
                    </a:buBlip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FFFF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63665" name="Group 79"/>
                <p:cNvGrpSpPr>
                  <a:grpSpLocks/>
                </p:cNvGrpSpPr>
                <p:nvPr/>
              </p:nvGrpSpPr>
              <p:grpSpPr bwMode="auto">
                <a:xfrm>
                  <a:off x="486" y="1390"/>
                  <a:ext cx="846" cy="448"/>
                  <a:chOff x="493" y="1396"/>
                  <a:chExt cx="846" cy="448"/>
                </a:xfrm>
              </p:grpSpPr>
              <p:sp>
                <p:nvSpPr>
                  <p:cNvPr id="63666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97" y="1397"/>
                    <a:ext cx="835" cy="444"/>
                  </a:xfrm>
                  <a:prstGeom prst="rect">
                    <a:avLst/>
                  </a:prstGeom>
                  <a:noFill/>
                  <a:ln w="19050">
                    <a:solidFill>
                      <a:srgbClr val="FFFFCC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itchFamily="2" charset="2"/>
                      <a:buBlip>
                        <a:blip r:embed="rId4"/>
                      </a:buBlip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67" name="Line 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68" name="Line 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9" y="1414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69" name="Line 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70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71" name="Line 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72" name="Line 8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73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74" name="Line 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" y="1461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75" name="Line 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3" y="1531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76" name="Line 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2" y="1594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77" name="Line 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48" y="1656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78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5" y="1722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79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4" y="1780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80" name="Line 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1" y="1400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81" name="Line 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" y="1396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82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6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83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" y="1401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84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9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85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403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86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3" y="1396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3640" name="Group 101"/>
              <p:cNvGrpSpPr>
                <a:grpSpLocks/>
              </p:cNvGrpSpPr>
              <p:nvPr/>
            </p:nvGrpSpPr>
            <p:grpSpPr bwMode="auto">
              <a:xfrm>
                <a:off x="4638" y="488"/>
                <a:ext cx="924" cy="1400"/>
                <a:chOff x="447" y="488"/>
                <a:chExt cx="924" cy="1400"/>
              </a:xfrm>
            </p:grpSpPr>
            <p:sp>
              <p:nvSpPr>
                <p:cNvPr id="63641" name="Rectangle 102"/>
                <p:cNvSpPr>
                  <a:spLocks noChangeArrowheads="1"/>
                </p:cNvSpPr>
                <p:nvPr/>
              </p:nvSpPr>
              <p:spPr bwMode="auto">
                <a:xfrm>
                  <a:off x="447" y="488"/>
                  <a:ext cx="924" cy="1400"/>
                </a:xfrm>
                <a:prstGeom prst="rect">
                  <a:avLst/>
                </a:prstGeom>
                <a:noFill/>
                <a:ln w="28575">
                  <a:solidFill>
                    <a:srgbClr val="FFFFC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itchFamily="2" charset="2"/>
                    <a:buBlip>
                      <a:blip r:embed="rId4"/>
                    </a:buBlip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FFFF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63642" name="Group 103"/>
                <p:cNvGrpSpPr>
                  <a:grpSpLocks/>
                </p:cNvGrpSpPr>
                <p:nvPr/>
              </p:nvGrpSpPr>
              <p:grpSpPr bwMode="auto">
                <a:xfrm>
                  <a:off x="486" y="1390"/>
                  <a:ext cx="846" cy="448"/>
                  <a:chOff x="493" y="1396"/>
                  <a:chExt cx="846" cy="448"/>
                </a:xfrm>
              </p:grpSpPr>
              <p:sp>
                <p:nvSpPr>
                  <p:cNvPr id="63643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497" y="1397"/>
                    <a:ext cx="835" cy="444"/>
                  </a:xfrm>
                  <a:prstGeom prst="rect">
                    <a:avLst/>
                  </a:prstGeom>
                  <a:noFill/>
                  <a:ln w="19050">
                    <a:solidFill>
                      <a:srgbClr val="FFFFCC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itchFamily="2" charset="2"/>
                      <a:buBlip>
                        <a:blip r:embed="rId4"/>
                      </a:buBlip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44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45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9" y="1414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46" name="Line 1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47" name="Line 10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48" name="Line 1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49" name="Line 1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50" name="Line 1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51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" y="1461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52" name="Line 1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3" y="1531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53" name="Line 1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2" y="1594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54" name="Line 1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48" y="1656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55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5" y="1722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56" name="Line 1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4" y="1780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57" name="Line 1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1" y="1400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58" name="Line 1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" y="1396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59" name="Line 1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6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60" name="Line 1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" y="1401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61" name="Lin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9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62" name="Line 1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403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63" name="Line 1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3" y="1396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63493" name="Group 125"/>
            <p:cNvGrpSpPr>
              <a:grpSpLocks/>
            </p:cNvGrpSpPr>
            <p:nvPr/>
          </p:nvGrpSpPr>
          <p:grpSpPr bwMode="auto">
            <a:xfrm>
              <a:off x="452" y="488"/>
              <a:ext cx="5110" cy="1400"/>
              <a:chOff x="452" y="488"/>
              <a:chExt cx="5110" cy="1400"/>
            </a:xfrm>
          </p:grpSpPr>
          <p:grpSp>
            <p:nvGrpSpPr>
              <p:cNvPr id="63516" name="Group 126"/>
              <p:cNvGrpSpPr>
                <a:grpSpLocks/>
              </p:cNvGrpSpPr>
              <p:nvPr/>
            </p:nvGrpSpPr>
            <p:grpSpPr bwMode="auto">
              <a:xfrm>
                <a:off x="452" y="488"/>
                <a:ext cx="924" cy="1400"/>
                <a:chOff x="447" y="488"/>
                <a:chExt cx="924" cy="1400"/>
              </a:xfrm>
            </p:grpSpPr>
            <p:sp>
              <p:nvSpPr>
                <p:cNvPr id="63613" name="Rectangle 127"/>
                <p:cNvSpPr>
                  <a:spLocks noChangeArrowheads="1"/>
                </p:cNvSpPr>
                <p:nvPr/>
              </p:nvSpPr>
              <p:spPr bwMode="auto">
                <a:xfrm>
                  <a:off x="447" y="488"/>
                  <a:ext cx="924" cy="1400"/>
                </a:xfrm>
                <a:prstGeom prst="rect">
                  <a:avLst/>
                </a:prstGeom>
                <a:noFill/>
                <a:ln w="28575">
                  <a:solidFill>
                    <a:srgbClr val="FFFFC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itchFamily="2" charset="2"/>
                    <a:buBlip>
                      <a:blip r:embed="rId4"/>
                    </a:buBlip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FFFF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63614" name="Group 128"/>
                <p:cNvGrpSpPr>
                  <a:grpSpLocks/>
                </p:cNvGrpSpPr>
                <p:nvPr/>
              </p:nvGrpSpPr>
              <p:grpSpPr bwMode="auto">
                <a:xfrm>
                  <a:off x="486" y="1390"/>
                  <a:ext cx="846" cy="448"/>
                  <a:chOff x="493" y="1396"/>
                  <a:chExt cx="846" cy="448"/>
                </a:xfrm>
              </p:grpSpPr>
              <p:sp>
                <p:nvSpPr>
                  <p:cNvPr id="63615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497" y="1397"/>
                    <a:ext cx="835" cy="444"/>
                  </a:xfrm>
                  <a:prstGeom prst="rect">
                    <a:avLst/>
                  </a:prstGeom>
                  <a:noFill/>
                  <a:ln w="19050">
                    <a:solidFill>
                      <a:srgbClr val="FFFFCC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itchFamily="2" charset="2"/>
                      <a:buBlip>
                        <a:blip r:embed="rId4"/>
                      </a:buBlip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16" name="Line 1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17" name="Line 1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9" y="1414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18" name="Line 1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19" name="Line 1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20" name="Line 1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21" name="Lin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22" name="Line 1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23" name="Line 1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" y="1461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24" name="Line 1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3" y="1531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25" name="Line 1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2" y="1594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26" name="Line 1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48" y="1656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27" name="Line 1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5" y="1722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28" name="Line 1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4" y="1780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29" name="Line 1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1" y="1400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30" name="Line 1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" y="1396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31" name="Line 1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6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32" name="Line 1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" y="1401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33" name="Lin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9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34" name="Line 1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403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35" name="Line 1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3" y="1396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3517" name="Group 150"/>
              <p:cNvGrpSpPr>
                <a:grpSpLocks/>
              </p:cNvGrpSpPr>
              <p:nvPr/>
            </p:nvGrpSpPr>
            <p:grpSpPr bwMode="auto">
              <a:xfrm>
                <a:off x="1498" y="488"/>
                <a:ext cx="924" cy="1400"/>
                <a:chOff x="447" y="488"/>
                <a:chExt cx="924" cy="1400"/>
              </a:xfrm>
            </p:grpSpPr>
            <p:sp>
              <p:nvSpPr>
                <p:cNvPr id="6359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47" y="488"/>
                  <a:ext cx="924" cy="1400"/>
                </a:xfrm>
                <a:prstGeom prst="rect">
                  <a:avLst/>
                </a:prstGeom>
                <a:noFill/>
                <a:ln w="28575">
                  <a:solidFill>
                    <a:srgbClr val="FFFFC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itchFamily="2" charset="2"/>
                    <a:buBlip>
                      <a:blip r:embed="rId4"/>
                    </a:buBlip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FFFF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63591" name="Group 152"/>
                <p:cNvGrpSpPr>
                  <a:grpSpLocks/>
                </p:cNvGrpSpPr>
                <p:nvPr/>
              </p:nvGrpSpPr>
              <p:grpSpPr bwMode="auto">
                <a:xfrm>
                  <a:off x="486" y="1390"/>
                  <a:ext cx="846" cy="448"/>
                  <a:chOff x="493" y="1396"/>
                  <a:chExt cx="846" cy="448"/>
                </a:xfrm>
              </p:grpSpPr>
              <p:sp>
                <p:nvSpPr>
                  <p:cNvPr id="63592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497" y="1397"/>
                    <a:ext cx="835" cy="444"/>
                  </a:xfrm>
                  <a:prstGeom prst="rect">
                    <a:avLst/>
                  </a:prstGeom>
                  <a:noFill/>
                  <a:ln w="19050">
                    <a:solidFill>
                      <a:srgbClr val="FFFFCC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itchFamily="2" charset="2"/>
                      <a:buBlip>
                        <a:blip r:embed="rId4"/>
                      </a:buBlip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93" name="Lin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94" name="Line 1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9" y="1414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95" name="Line 1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96" name="Line 1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97" name="Line 1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98" name="Line 1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99" name="Line 1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00" name="Line 1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" y="1461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01" name="Line 1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3" y="1531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02" name="Line 1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2" y="1594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03" name="Line 1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48" y="1656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04" name="Line 1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5" y="1722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05" name="Line 1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4" y="1780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06" name="Line 1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1" y="1400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07" name="Line 1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" y="1396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08" name="Line 1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6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09" name="Line 1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" y="1401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10" name="Line 1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9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11" name="Line 1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403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612" name="Line 1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3" y="1396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3518" name="Group 174"/>
              <p:cNvGrpSpPr>
                <a:grpSpLocks/>
              </p:cNvGrpSpPr>
              <p:nvPr/>
            </p:nvGrpSpPr>
            <p:grpSpPr bwMode="auto">
              <a:xfrm>
                <a:off x="2545" y="488"/>
                <a:ext cx="924" cy="1400"/>
                <a:chOff x="447" y="488"/>
                <a:chExt cx="924" cy="1400"/>
              </a:xfrm>
            </p:grpSpPr>
            <p:sp>
              <p:nvSpPr>
                <p:cNvPr id="63567" name="Rectangle 175"/>
                <p:cNvSpPr>
                  <a:spLocks noChangeArrowheads="1"/>
                </p:cNvSpPr>
                <p:nvPr/>
              </p:nvSpPr>
              <p:spPr bwMode="auto">
                <a:xfrm>
                  <a:off x="447" y="488"/>
                  <a:ext cx="924" cy="1400"/>
                </a:xfrm>
                <a:prstGeom prst="rect">
                  <a:avLst/>
                </a:prstGeom>
                <a:noFill/>
                <a:ln w="28575">
                  <a:solidFill>
                    <a:srgbClr val="FFFFC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itchFamily="2" charset="2"/>
                    <a:buBlip>
                      <a:blip r:embed="rId4"/>
                    </a:buBlip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FFFF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63568" name="Group 176"/>
                <p:cNvGrpSpPr>
                  <a:grpSpLocks/>
                </p:cNvGrpSpPr>
                <p:nvPr/>
              </p:nvGrpSpPr>
              <p:grpSpPr bwMode="auto">
                <a:xfrm>
                  <a:off x="486" y="1390"/>
                  <a:ext cx="846" cy="448"/>
                  <a:chOff x="493" y="1396"/>
                  <a:chExt cx="846" cy="448"/>
                </a:xfrm>
              </p:grpSpPr>
              <p:sp>
                <p:nvSpPr>
                  <p:cNvPr id="63569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497" y="1397"/>
                    <a:ext cx="835" cy="444"/>
                  </a:xfrm>
                  <a:prstGeom prst="rect">
                    <a:avLst/>
                  </a:prstGeom>
                  <a:noFill/>
                  <a:ln w="19050">
                    <a:solidFill>
                      <a:srgbClr val="FFFFCC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itchFamily="2" charset="2"/>
                      <a:buBlip>
                        <a:blip r:embed="rId4"/>
                      </a:buBlip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70" name="Line 1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71" name="Line 1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9" y="1414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72" name="Line 18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73" name="Line 1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74" name="Line 1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75" name="Line 1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76" name="Line 1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77" name="Line 1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" y="1461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78" name="Line 1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3" y="1531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79" name="Line 1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2" y="1594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80" name="Line 1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48" y="1656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81" name="Line 1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5" y="1722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82" name="Line 1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4" y="1780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83" name="Line 1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1" y="1400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84" name="Line 19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" y="1396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85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6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86" name="Line 1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" y="1401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87" name="Line 1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9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88" name="Line 1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403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89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3" y="1396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3519" name="Group 198"/>
              <p:cNvGrpSpPr>
                <a:grpSpLocks/>
              </p:cNvGrpSpPr>
              <p:nvPr/>
            </p:nvGrpSpPr>
            <p:grpSpPr bwMode="auto">
              <a:xfrm>
                <a:off x="3591" y="488"/>
                <a:ext cx="924" cy="1400"/>
                <a:chOff x="447" y="488"/>
                <a:chExt cx="924" cy="1400"/>
              </a:xfrm>
            </p:grpSpPr>
            <p:sp>
              <p:nvSpPr>
                <p:cNvPr id="63544" name="Rectangle 199"/>
                <p:cNvSpPr>
                  <a:spLocks noChangeArrowheads="1"/>
                </p:cNvSpPr>
                <p:nvPr/>
              </p:nvSpPr>
              <p:spPr bwMode="auto">
                <a:xfrm>
                  <a:off x="447" y="488"/>
                  <a:ext cx="924" cy="1400"/>
                </a:xfrm>
                <a:prstGeom prst="rect">
                  <a:avLst/>
                </a:prstGeom>
                <a:noFill/>
                <a:ln w="28575">
                  <a:solidFill>
                    <a:srgbClr val="FFFFC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itchFamily="2" charset="2"/>
                    <a:buBlip>
                      <a:blip r:embed="rId4"/>
                    </a:buBlip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FFFF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63545" name="Group 200"/>
                <p:cNvGrpSpPr>
                  <a:grpSpLocks/>
                </p:cNvGrpSpPr>
                <p:nvPr/>
              </p:nvGrpSpPr>
              <p:grpSpPr bwMode="auto">
                <a:xfrm>
                  <a:off x="486" y="1390"/>
                  <a:ext cx="846" cy="448"/>
                  <a:chOff x="493" y="1396"/>
                  <a:chExt cx="846" cy="448"/>
                </a:xfrm>
              </p:grpSpPr>
              <p:sp>
                <p:nvSpPr>
                  <p:cNvPr id="63546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497" y="1397"/>
                    <a:ext cx="835" cy="444"/>
                  </a:xfrm>
                  <a:prstGeom prst="rect">
                    <a:avLst/>
                  </a:prstGeom>
                  <a:noFill/>
                  <a:ln w="19050">
                    <a:solidFill>
                      <a:srgbClr val="FFFFCC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itchFamily="2" charset="2"/>
                      <a:buBlip>
                        <a:blip r:embed="rId4"/>
                      </a:buBlip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47" name="Line 2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48" name="Line 2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9" y="1414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49" name="Line 2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50" name="Line 2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51" name="Line 2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52" name="Line 2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53" name="Line 20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54" name="Line 2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" y="1461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55" name="Line 2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3" y="1531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56" name="Line 2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2" y="1594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57" name="Line 2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48" y="1656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58" name="Line 2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5" y="1722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59" name="Line 2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4" y="1780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60" name="Line 2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1" y="1400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61" name="Line 2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" y="1396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62" name="Line 2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6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63" name="Line 2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" y="1401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64" name="Line 2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9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65" name="Line 2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403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66" name="Line 2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3" y="1396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63520" name="Group 222"/>
              <p:cNvGrpSpPr>
                <a:grpSpLocks/>
              </p:cNvGrpSpPr>
              <p:nvPr/>
            </p:nvGrpSpPr>
            <p:grpSpPr bwMode="auto">
              <a:xfrm>
                <a:off x="4638" y="488"/>
                <a:ext cx="924" cy="1400"/>
                <a:chOff x="447" y="488"/>
                <a:chExt cx="924" cy="1400"/>
              </a:xfrm>
            </p:grpSpPr>
            <p:sp>
              <p:nvSpPr>
                <p:cNvPr id="63521" name="Rectangle 223"/>
                <p:cNvSpPr>
                  <a:spLocks noChangeArrowheads="1"/>
                </p:cNvSpPr>
                <p:nvPr/>
              </p:nvSpPr>
              <p:spPr bwMode="auto">
                <a:xfrm>
                  <a:off x="447" y="488"/>
                  <a:ext cx="924" cy="1400"/>
                </a:xfrm>
                <a:prstGeom prst="rect">
                  <a:avLst/>
                </a:prstGeom>
                <a:noFill/>
                <a:ln w="28575">
                  <a:solidFill>
                    <a:srgbClr val="FFFFCC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itchFamily="2" charset="2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itchFamily="2" charset="2"/>
                    <a:buBlip>
                      <a:blip r:embed="rId4"/>
                    </a:buBlip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FFFF"/>
                    </a:solidFill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63522" name="Group 224"/>
                <p:cNvGrpSpPr>
                  <a:grpSpLocks/>
                </p:cNvGrpSpPr>
                <p:nvPr/>
              </p:nvGrpSpPr>
              <p:grpSpPr bwMode="auto">
                <a:xfrm>
                  <a:off x="486" y="1390"/>
                  <a:ext cx="846" cy="448"/>
                  <a:chOff x="493" y="1396"/>
                  <a:chExt cx="846" cy="448"/>
                </a:xfrm>
              </p:grpSpPr>
              <p:sp>
                <p:nvSpPr>
                  <p:cNvPr id="63523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497" y="1397"/>
                    <a:ext cx="835" cy="444"/>
                  </a:xfrm>
                  <a:prstGeom prst="rect">
                    <a:avLst/>
                  </a:prstGeom>
                  <a:noFill/>
                  <a:ln w="19050">
                    <a:solidFill>
                      <a:srgbClr val="FFFFCC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itchFamily="2" charset="2"/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itchFamily="2" charset="2"/>
                      <a:buBlip>
                        <a:blip r:embed="rId4"/>
                      </a:buBlip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itchFamily="2" charset="2"/>
                      <a:buBlip>
                        <a:blip r:embed="rId5"/>
                      </a:buBlip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24" name="Line 2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25" name="Line 2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9" y="1414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26" name="Line 2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27" name="Line 2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28" name="Line 2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29" name="Line 2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30" name="Line 2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5" y="1397"/>
                    <a:ext cx="437" cy="44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31" name="Line 2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" y="1461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32" name="Line 2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23" y="1531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33" name="Line 2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2" y="1594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34" name="Line 2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48" y="1656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35" name="Line 2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5" y="1722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36" name="Line 2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74" y="1780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37" name="Line 2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1" y="1400"/>
                    <a:ext cx="418" cy="424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38" name="Line 2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" y="1396"/>
                    <a:ext cx="374" cy="37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39" name="Line 2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6"/>
                    <a:ext cx="309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40" name="Line 2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3" y="1401"/>
                    <a:ext cx="241" cy="24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41" name="Line 2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399"/>
                    <a:ext cx="183" cy="18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42" name="Line 2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8" y="1403"/>
                    <a:ext cx="113" cy="115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  <p:sp>
                <p:nvSpPr>
                  <p:cNvPr id="63543" name="Line 2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3" y="1396"/>
                    <a:ext cx="58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FFCC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FFFF"/>
                      </a:solidFill>
                      <a:ea typeface="ＭＳ Ｐゴシック" pitchFamily="34" charset="-128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63494" name="Group 246"/>
            <p:cNvGrpSpPr>
              <a:grpSpLocks/>
            </p:cNvGrpSpPr>
            <p:nvPr/>
          </p:nvGrpSpPr>
          <p:grpSpPr bwMode="auto">
            <a:xfrm>
              <a:off x="4642" y="3678"/>
              <a:ext cx="951" cy="330"/>
              <a:chOff x="4642" y="3678"/>
              <a:chExt cx="951" cy="330"/>
            </a:xfrm>
          </p:grpSpPr>
          <p:sp>
            <p:nvSpPr>
              <p:cNvPr id="63514" name="Rectangle 247"/>
              <p:cNvSpPr>
                <a:spLocks noChangeArrowheads="1"/>
              </p:cNvSpPr>
              <p:nvPr/>
            </p:nvSpPr>
            <p:spPr bwMode="auto">
              <a:xfrm>
                <a:off x="4642" y="3708"/>
                <a:ext cx="951" cy="264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63515" name="Text Box 248"/>
              <p:cNvSpPr txBox="1">
                <a:spLocks noChangeArrowheads="1"/>
              </p:cNvSpPr>
              <p:nvPr/>
            </p:nvSpPr>
            <p:spPr bwMode="auto">
              <a:xfrm>
                <a:off x="4747" y="3678"/>
                <a:ext cx="74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15 DAYS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RECOVERY</a:t>
                </a:r>
              </a:p>
            </p:txBody>
          </p:sp>
        </p:grpSp>
        <p:grpSp>
          <p:nvGrpSpPr>
            <p:cNvPr id="63495" name="Group 249"/>
            <p:cNvGrpSpPr>
              <a:grpSpLocks/>
            </p:cNvGrpSpPr>
            <p:nvPr/>
          </p:nvGrpSpPr>
          <p:grpSpPr bwMode="auto">
            <a:xfrm>
              <a:off x="3569" y="3678"/>
              <a:ext cx="951" cy="330"/>
              <a:chOff x="3569" y="3678"/>
              <a:chExt cx="951" cy="330"/>
            </a:xfrm>
          </p:grpSpPr>
          <p:sp>
            <p:nvSpPr>
              <p:cNvPr id="63512" name="Rectangle 250"/>
              <p:cNvSpPr>
                <a:spLocks noChangeArrowheads="1"/>
              </p:cNvSpPr>
              <p:nvPr/>
            </p:nvSpPr>
            <p:spPr bwMode="auto">
              <a:xfrm>
                <a:off x="3569" y="3708"/>
                <a:ext cx="951" cy="264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63513" name="Text Box 251"/>
              <p:cNvSpPr txBox="1">
                <a:spLocks noChangeArrowheads="1"/>
              </p:cNvSpPr>
              <p:nvPr/>
            </p:nvSpPr>
            <p:spPr bwMode="auto">
              <a:xfrm>
                <a:off x="3674" y="3678"/>
                <a:ext cx="74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10 DAYS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RECOVERY</a:t>
                </a:r>
              </a:p>
            </p:txBody>
          </p:sp>
        </p:grpSp>
        <p:grpSp>
          <p:nvGrpSpPr>
            <p:cNvPr id="63496" name="Group 252"/>
            <p:cNvGrpSpPr>
              <a:grpSpLocks/>
            </p:cNvGrpSpPr>
            <p:nvPr/>
          </p:nvGrpSpPr>
          <p:grpSpPr bwMode="auto">
            <a:xfrm>
              <a:off x="2542" y="3678"/>
              <a:ext cx="951" cy="330"/>
              <a:chOff x="2542" y="3678"/>
              <a:chExt cx="951" cy="330"/>
            </a:xfrm>
          </p:grpSpPr>
          <p:sp>
            <p:nvSpPr>
              <p:cNvPr id="63510" name="Rectangle 253"/>
              <p:cNvSpPr>
                <a:spLocks noChangeArrowheads="1"/>
              </p:cNvSpPr>
              <p:nvPr/>
            </p:nvSpPr>
            <p:spPr bwMode="auto">
              <a:xfrm>
                <a:off x="2542" y="3708"/>
                <a:ext cx="951" cy="264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63511" name="Text Box 254"/>
              <p:cNvSpPr txBox="1">
                <a:spLocks noChangeArrowheads="1"/>
              </p:cNvSpPr>
              <p:nvPr/>
            </p:nvSpPr>
            <p:spPr bwMode="auto">
              <a:xfrm>
                <a:off x="2647" y="3678"/>
                <a:ext cx="74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5 DAYS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RECOVERY</a:t>
                </a:r>
              </a:p>
            </p:txBody>
          </p:sp>
        </p:grpSp>
        <p:grpSp>
          <p:nvGrpSpPr>
            <p:cNvPr id="63497" name="Group 255"/>
            <p:cNvGrpSpPr>
              <a:grpSpLocks/>
            </p:cNvGrpSpPr>
            <p:nvPr/>
          </p:nvGrpSpPr>
          <p:grpSpPr bwMode="auto">
            <a:xfrm>
              <a:off x="1481" y="3678"/>
              <a:ext cx="951" cy="330"/>
              <a:chOff x="1481" y="3678"/>
              <a:chExt cx="951" cy="330"/>
            </a:xfrm>
          </p:grpSpPr>
          <p:sp>
            <p:nvSpPr>
              <p:cNvPr id="63508" name="Rectangle 256"/>
              <p:cNvSpPr>
                <a:spLocks noChangeArrowheads="1"/>
              </p:cNvSpPr>
              <p:nvPr/>
            </p:nvSpPr>
            <p:spPr bwMode="auto">
              <a:xfrm>
                <a:off x="1481" y="3708"/>
                <a:ext cx="951" cy="264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63509" name="Text Box 257"/>
              <p:cNvSpPr txBox="1">
                <a:spLocks noChangeArrowheads="1"/>
              </p:cNvSpPr>
              <p:nvPr/>
            </p:nvSpPr>
            <p:spPr bwMode="auto">
              <a:xfrm>
                <a:off x="1584" y="3678"/>
                <a:ext cx="75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EXTENT OF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GRAZING</a:t>
                </a:r>
              </a:p>
            </p:txBody>
          </p:sp>
        </p:grpSp>
        <p:grpSp>
          <p:nvGrpSpPr>
            <p:cNvPr id="63498" name="Group 258"/>
            <p:cNvGrpSpPr>
              <a:grpSpLocks/>
            </p:cNvGrpSpPr>
            <p:nvPr/>
          </p:nvGrpSpPr>
          <p:grpSpPr bwMode="auto">
            <a:xfrm>
              <a:off x="427" y="3678"/>
              <a:ext cx="951" cy="330"/>
              <a:chOff x="427" y="3678"/>
              <a:chExt cx="951" cy="330"/>
            </a:xfrm>
          </p:grpSpPr>
          <p:sp>
            <p:nvSpPr>
              <p:cNvPr id="63506" name="Rectangle 259"/>
              <p:cNvSpPr>
                <a:spLocks noChangeArrowheads="1"/>
              </p:cNvSpPr>
              <p:nvPr/>
            </p:nvSpPr>
            <p:spPr bwMode="auto">
              <a:xfrm>
                <a:off x="427" y="3708"/>
                <a:ext cx="951" cy="264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63507" name="Text Box 260"/>
              <p:cNvSpPr txBox="1">
                <a:spLocks noChangeArrowheads="1"/>
              </p:cNvSpPr>
              <p:nvPr/>
            </p:nvSpPr>
            <p:spPr bwMode="auto">
              <a:xfrm>
                <a:off x="573" y="3678"/>
                <a:ext cx="65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PLANTS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AT START</a:t>
                </a:r>
              </a:p>
            </p:txBody>
          </p:sp>
        </p:grpSp>
        <p:grpSp>
          <p:nvGrpSpPr>
            <p:cNvPr id="63499" name="Group 261"/>
            <p:cNvGrpSpPr>
              <a:grpSpLocks/>
            </p:cNvGrpSpPr>
            <p:nvPr/>
          </p:nvGrpSpPr>
          <p:grpSpPr bwMode="auto">
            <a:xfrm>
              <a:off x="65" y="2165"/>
              <a:ext cx="245" cy="1425"/>
              <a:chOff x="65" y="2165"/>
              <a:chExt cx="245" cy="1425"/>
            </a:xfrm>
          </p:grpSpPr>
          <p:sp>
            <p:nvSpPr>
              <p:cNvPr id="63504" name="Rectangle 262"/>
              <p:cNvSpPr>
                <a:spLocks noChangeArrowheads="1"/>
              </p:cNvSpPr>
              <p:nvPr/>
            </p:nvSpPr>
            <p:spPr bwMode="auto">
              <a:xfrm>
                <a:off x="65" y="2165"/>
                <a:ext cx="245" cy="142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63505" name="Text Box 263"/>
              <p:cNvSpPr txBox="1">
                <a:spLocks noChangeArrowheads="1"/>
              </p:cNvSpPr>
              <p:nvPr/>
            </p:nvSpPr>
            <p:spPr bwMode="auto">
              <a:xfrm>
                <a:off x="77" y="2762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B</a:t>
                </a:r>
              </a:p>
            </p:txBody>
          </p:sp>
        </p:grpSp>
        <p:grpSp>
          <p:nvGrpSpPr>
            <p:cNvPr id="63500" name="Group 264"/>
            <p:cNvGrpSpPr>
              <a:grpSpLocks/>
            </p:cNvGrpSpPr>
            <p:nvPr/>
          </p:nvGrpSpPr>
          <p:grpSpPr bwMode="auto">
            <a:xfrm>
              <a:off x="65" y="475"/>
              <a:ext cx="245" cy="1425"/>
              <a:chOff x="65" y="475"/>
              <a:chExt cx="245" cy="1425"/>
            </a:xfrm>
          </p:grpSpPr>
          <p:sp>
            <p:nvSpPr>
              <p:cNvPr id="63502" name="Rectangle 265"/>
              <p:cNvSpPr>
                <a:spLocks noChangeArrowheads="1"/>
              </p:cNvSpPr>
              <p:nvPr/>
            </p:nvSpPr>
            <p:spPr bwMode="auto">
              <a:xfrm>
                <a:off x="65" y="475"/>
                <a:ext cx="245" cy="1425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endParaRPr>
              </a:p>
            </p:txBody>
          </p:sp>
          <p:sp>
            <p:nvSpPr>
              <p:cNvPr id="63503" name="Text Box 266"/>
              <p:cNvSpPr txBox="1">
                <a:spLocks noChangeArrowheads="1"/>
              </p:cNvSpPr>
              <p:nvPr/>
            </p:nvSpPr>
            <p:spPr bwMode="auto">
              <a:xfrm>
                <a:off x="77" y="1072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rgbClr val="000099"/>
                    </a:solidFill>
                    <a:ea typeface="ＭＳ Ｐゴシック" pitchFamily="34" charset="-128"/>
                    <a:cs typeface="Arial" pitchFamily="34" charset="0"/>
                  </a:rPr>
                  <a:t>A</a:t>
                </a:r>
              </a:p>
            </p:txBody>
          </p:sp>
        </p:grpSp>
        <p:pic>
          <p:nvPicPr>
            <p:cNvPr id="63501" name="Picture 267" descr="S0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" y="551"/>
              <a:ext cx="4722" cy="2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1" name="TextBox 3"/>
          <p:cNvSpPr txBox="1"/>
          <p:nvPr/>
        </p:nvSpPr>
        <p:spPr>
          <a:xfrm>
            <a:off x="7489176" y="6305197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72" name="Picture 27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665" y="6368388"/>
            <a:ext cx="1614633" cy="421003"/>
          </a:xfrm>
          <a:prstGeom prst="rect">
            <a:avLst/>
          </a:prstGeom>
        </p:spPr>
      </p:pic>
      <p:sp>
        <p:nvSpPr>
          <p:cNvPr id="273" name="Rectangle 272"/>
          <p:cNvSpPr/>
          <p:nvPr/>
        </p:nvSpPr>
        <p:spPr bwMode="auto">
          <a:xfrm>
            <a:off x="7489176" y="6329363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73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2017-03-20T17:00:54Z</dcterms:created>
  <dcterms:modified xsi:type="dcterms:W3CDTF">2017-03-27T19:07:44Z</dcterms:modified>
</cp:coreProperties>
</file>