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Documents\AnInsights\2013-03-21_14-35-33_151\2013-03-21_14-35-33_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8491538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/>
          <p:nvPr/>
        </p:nvSpPr>
        <p:spPr>
          <a:xfrm>
            <a:off x="7228114" y="601944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603" y="6070555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7228114" y="6019447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6005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2017-03-20T15:46:45Z</dcterms:created>
  <dcterms:modified xsi:type="dcterms:W3CDTF">2017-03-27T19:06:15Z</dcterms:modified>
</cp:coreProperties>
</file>