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2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8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01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89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93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2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0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7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6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4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128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22787"/>
          </a:xfrm>
        </p:spPr>
        <p:txBody>
          <a:bodyPr/>
          <a:lstStyle/>
          <a:p>
            <a:r>
              <a:rPr lang="en-US" altLang="en-US" sz="8800" b="1" dirty="0">
                <a:solidFill>
                  <a:srgbClr val="FFFF00"/>
                </a:solidFill>
                <a:effectLst/>
              </a:rPr>
              <a:t>Equipment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42A8FC-51CB-4191-BCCC-5BDC2A433B8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683491" y="594901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192" y="600029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2498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Equipment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</dc:title>
  <dc:creator>Jane G Jewett</dc:creator>
  <cp:lastModifiedBy>Jane G Jewett</cp:lastModifiedBy>
  <cp:revision>1</cp:revision>
  <dcterms:created xsi:type="dcterms:W3CDTF">2017-05-17T14:59:21Z</dcterms:created>
  <dcterms:modified xsi:type="dcterms:W3CDTF">2017-05-17T15:01:07Z</dcterms:modified>
</cp:coreProperties>
</file>