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245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FF00"/>
                </a:solidFill>
              </a:rPr>
              <a:t>Effects of Stage of Maturity on Pasture Composition</a:t>
            </a: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3733800" y="1828800"/>
            <a:ext cx="533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2286000" y="1295401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2590800" y="1066800"/>
            <a:ext cx="6934200" cy="52578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19" name="Rectangle 6"/>
          <p:cNvSpPr>
            <a:spLocks noChangeArrowheads="1"/>
          </p:cNvSpPr>
          <p:nvPr/>
        </p:nvSpPr>
        <p:spPr bwMode="auto">
          <a:xfrm>
            <a:off x="2590800" y="1066800"/>
            <a:ext cx="6934200" cy="525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20" name="Text Box 7"/>
          <p:cNvSpPr txBox="1">
            <a:spLocks noChangeArrowheads="1"/>
          </p:cNvSpPr>
          <p:nvPr/>
        </p:nvSpPr>
        <p:spPr bwMode="auto">
          <a:xfrm>
            <a:off x="2438400" y="5638800"/>
            <a:ext cx="739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  3                                               Lignin                                                    7</a:t>
            </a:r>
          </a:p>
        </p:txBody>
      </p:sp>
      <p:sp>
        <p:nvSpPr>
          <p:cNvPr id="90121" name="Line 8"/>
          <p:cNvSpPr>
            <a:spLocks noChangeShapeType="1"/>
          </p:cNvSpPr>
          <p:nvPr/>
        </p:nvSpPr>
        <p:spPr bwMode="auto">
          <a:xfrm flipV="1">
            <a:off x="2667000" y="5334000"/>
            <a:ext cx="6705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22" name="Text Box 9"/>
          <p:cNvSpPr txBox="1">
            <a:spLocks noChangeArrowheads="1"/>
          </p:cNvSpPr>
          <p:nvPr/>
        </p:nvSpPr>
        <p:spPr bwMode="auto">
          <a:xfrm>
            <a:off x="2438400" y="4876800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                                                   Cellulose</a:t>
            </a:r>
          </a:p>
        </p:txBody>
      </p:sp>
      <p:sp>
        <p:nvSpPr>
          <p:cNvPr id="90123" name="Line 10"/>
          <p:cNvSpPr>
            <a:spLocks noChangeShapeType="1"/>
          </p:cNvSpPr>
          <p:nvPr/>
        </p:nvSpPr>
        <p:spPr bwMode="auto">
          <a:xfrm flipV="1">
            <a:off x="2705100" y="4168775"/>
            <a:ext cx="6858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24" name="Text Box 11"/>
          <p:cNvSpPr txBox="1">
            <a:spLocks noChangeArrowheads="1"/>
          </p:cNvSpPr>
          <p:nvPr/>
        </p:nvSpPr>
        <p:spPr bwMode="auto">
          <a:xfrm>
            <a:off x="2514600" y="3886200"/>
            <a:ext cx="701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                                                Hemicellulose</a:t>
            </a:r>
          </a:p>
        </p:txBody>
      </p:sp>
      <p:sp>
        <p:nvSpPr>
          <p:cNvPr id="90125" name="Text Box 12"/>
          <p:cNvSpPr txBox="1">
            <a:spLocks noChangeArrowheads="1"/>
          </p:cNvSpPr>
          <p:nvPr/>
        </p:nvSpPr>
        <p:spPr bwMode="auto">
          <a:xfrm>
            <a:off x="2590800" y="43434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14</a:t>
            </a:r>
          </a:p>
        </p:txBody>
      </p:sp>
      <p:sp>
        <p:nvSpPr>
          <p:cNvPr id="90126" name="Text Box 13"/>
          <p:cNvSpPr txBox="1">
            <a:spLocks noChangeArrowheads="1"/>
          </p:cNvSpPr>
          <p:nvPr/>
        </p:nvSpPr>
        <p:spPr bwMode="auto">
          <a:xfrm>
            <a:off x="2514600" y="51054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  18</a:t>
            </a:r>
          </a:p>
        </p:txBody>
      </p:sp>
      <p:sp>
        <p:nvSpPr>
          <p:cNvPr id="90127" name="Text Box 14"/>
          <p:cNvSpPr txBox="1">
            <a:spLocks noChangeArrowheads="1"/>
          </p:cNvSpPr>
          <p:nvPr/>
        </p:nvSpPr>
        <p:spPr bwMode="auto">
          <a:xfrm>
            <a:off x="8915400" y="44196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30</a:t>
            </a:r>
          </a:p>
        </p:txBody>
      </p:sp>
      <p:sp>
        <p:nvSpPr>
          <p:cNvPr id="90128" name="Text Box 15"/>
          <p:cNvSpPr txBox="1">
            <a:spLocks noChangeArrowheads="1"/>
          </p:cNvSpPr>
          <p:nvPr/>
        </p:nvSpPr>
        <p:spPr bwMode="auto">
          <a:xfrm>
            <a:off x="8763000" y="34290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23</a:t>
            </a:r>
          </a:p>
        </p:txBody>
      </p:sp>
      <p:sp>
        <p:nvSpPr>
          <p:cNvPr id="90129" name="Text Box 16"/>
          <p:cNvSpPr txBox="1">
            <a:spLocks noChangeArrowheads="1"/>
          </p:cNvSpPr>
          <p:nvPr/>
        </p:nvSpPr>
        <p:spPr bwMode="auto">
          <a:xfrm>
            <a:off x="5029200" y="33528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Minerals</a:t>
            </a:r>
          </a:p>
        </p:txBody>
      </p:sp>
      <p:sp>
        <p:nvSpPr>
          <p:cNvPr id="90130" name="Text Box 17"/>
          <p:cNvSpPr txBox="1">
            <a:spLocks noChangeArrowheads="1"/>
          </p:cNvSpPr>
          <p:nvPr/>
        </p:nvSpPr>
        <p:spPr bwMode="auto">
          <a:xfrm>
            <a:off x="2743200" y="35814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12</a:t>
            </a:r>
          </a:p>
        </p:txBody>
      </p:sp>
      <p:sp>
        <p:nvSpPr>
          <p:cNvPr id="90131" name="Text Box 18"/>
          <p:cNvSpPr txBox="1">
            <a:spLocks noChangeArrowheads="1"/>
          </p:cNvSpPr>
          <p:nvPr/>
        </p:nvSpPr>
        <p:spPr bwMode="auto">
          <a:xfrm>
            <a:off x="8458200" y="304800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5</a:t>
            </a:r>
          </a:p>
        </p:txBody>
      </p:sp>
      <p:sp>
        <p:nvSpPr>
          <p:cNvPr id="90132" name="Line 19"/>
          <p:cNvSpPr>
            <a:spLocks noChangeShapeType="1"/>
          </p:cNvSpPr>
          <p:nvPr/>
        </p:nvSpPr>
        <p:spPr bwMode="auto">
          <a:xfrm flipV="1">
            <a:off x="2743200" y="3276600"/>
            <a:ext cx="6553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618964" name="Text Box 20"/>
          <p:cNvSpPr txBox="1">
            <a:spLocks noChangeArrowheads="1"/>
          </p:cNvSpPr>
          <p:nvPr/>
        </p:nvSpPr>
        <p:spPr bwMode="auto">
          <a:xfrm>
            <a:off x="55626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Sugars</a:t>
            </a:r>
          </a:p>
        </p:txBody>
      </p:sp>
      <p:sp>
        <p:nvSpPr>
          <p:cNvPr id="1618965" name="Text Box 21"/>
          <p:cNvSpPr txBox="1">
            <a:spLocks noChangeArrowheads="1"/>
          </p:cNvSpPr>
          <p:nvPr/>
        </p:nvSpPr>
        <p:spPr bwMode="auto">
          <a:xfrm>
            <a:off x="2803526" y="3124200"/>
            <a:ext cx="409575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10</a:t>
            </a:r>
          </a:p>
        </p:txBody>
      </p:sp>
      <p:sp>
        <p:nvSpPr>
          <p:cNvPr id="1618966" name="Text Box 22"/>
          <p:cNvSpPr txBox="1">
            <a:spLocks noChangeArrowheads="1"/>
          </p:cNvSpPr>
          <p:nvPr/>
        </p:nvSpPr>
        <p:spPr bwMode="auto">
          <a:xfrm>
            <a:off x="8382000" y="2286000"/>
            <a:ext cx="4572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25</a:t>
            </a:r>
          </a:p>
        </p:txBody>
      </p:sp>
      <p:sp>
        <p:nvSpPr>
          <p:cNvPr id="90136" name="Line 23"/>
          <p:cNvSpPr>
            <a:spLocks noChangeShapeType="1"/>
          </p:cNvSpPr>
          <p:nvPr/>
        </p:nvSpPr>
        <p:spPr bwMode="auto">
          <a:xfrm flipV="1">
            <a:off x="2667000" y="1828800"/>
            <a:ext cx="6400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37" name="Line 24"/>
          <p:cNvSpPr>
            <a:spLocks noChangeShapeType="1"/>
          </p:cNvSpPr>
          <p:nvPr/>
        </p:nvSpPr>
        <p:spPr bwMode="auto">
          <a:xfrm flipV="1">
            <a:off x="2667000" y="2971800"/>
            <a:ext cx="6629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38" name="Text Box 25"/>
          <p:cNvSpPr txBox="1">
            <a:spLocks noChangeArrowheads="1"/>
          </p:cNvSpPr>
          <p:nvPr/>
        </p:nvSpPr>
        <p:spPr bwMode="auto">
          <a:xfrm>
            <a:off x="2743200" y="26670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10</a:t>
            </a:r>
          </a:p>
        </p:txBody>
      </p:sp>
      <p:sp>
        <p:nvSpPr>
          <p:cNvPr id="90139" name="Text Box 26"/>
          <p:cNvSpPr txBox="1">
            <a:spLocks noChangeArrowheads="1"/>
          </p:cNvSpPr>
          <p:nvPr/>
        </p:nvSpPr>
        <p:spPr bwMode="auto">
          <a:xfrm>
            <a:off x="8458200" y="1592263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3</a:t>
            </a:r>
          </a:p>
        </p:txBody>
      </p:sp>
      <p:sp>
        <p:nvSpPr>
          <p:cNvPr id="90140" name="Text Box 27"/>
          <p:cNvSpPr txBox="1">
            <a:spLocks noChangeArrowheads="1"/>
          </p:cNvSpPr>
          <p:nvPr/>
        </p:nvSpPr>
        <p:spPr bwMode="auto">
          <a:xfrm>
            <a:off x="4648200" y="2286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Lipid</a:t>
            </a:r>
          </a:p>
        </p:txBody>
      </p:sp>
      <p:sp>
        <p:nvSpPr>
          <p:cNvPr id="90141" name="Text Box 28"/>
          <p:cNvSpPr txBox="1">
            <a:spLocks noChangeArrowheads="1"/>
          </p:cNvSpPr>
          <p:nvPr/>
        </p:nvSpPr>
        <p:spPr bwMode="auto">
          <a:xfrm>
            <a:off x="2895600" y="16002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33</a:t>
            </a:r>
          </a:p>
        </p:txBody>
      </p:sp>
      <p:sp>
        <p:nvSpPr>
          <p:cNvPr id="90142" name="Text Box 29"/>
          <p:cNvSpPr txBox="1">
            <a:spLocks noChangeArrowheads="1"/>
          </p:cNvSpPr>
          <p:nvPr/>
        </p:nvSpPr>
        <p:spPr bwMode="auto">
          <a:xfrm>
            <a:off x="4648200" y="1516063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Protein</a:t>
            </a:r>
          </a:p>
        </p:txBody>
      </p:sp>
      <p:sp>
        <p:nvSpPr>
          <p:cNvPr id="90143" name="Text Box 30"/>
          <p:cNvSpPr txBox="1">
            <a:spLocks noChangeArrowheads="1"/>
          </p:cNvSpPr>
          <p:nvPr/>
        </p:nvSpPr>
        <p:spPr bwMode="auto">
          <a:xfrm>
            <a:off x="7924801" y="10668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rPr>
              <a:t>7</a:t>
            </a:r>
          </a:p>
        </p:txBody>
      </p:sp>
      <p:sp>
        <p:nvSpPr>
          <p:cNvPr id="90144" name="Line 31"/>
          <p:cNvSpPr>
            <a:spLocks noChangeShapeType="1"/>
          </p:cNvSpPr>
          <p:nvPr/>
        </p:nvSpPr>
        <p:spPr bwMode="auto">
          <a:xfrm>
            <a:off x="2819400" y="2514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45" name="Line 32"/>
          <p:cNvSpPr>
            <a:spLocks noChangeShapeType="1"/>
          </p:cNvSpPr>
          <p:nvPr/>
        </p:nvSpPr>
        <p:spPr bwMode="auto">
          <a:xfrm flipV="1">
            <a:off x="2667000" y="1143000"/>
            <a:ext cx="64008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46" name="Text Box 33"/>
          <p:cNvSpPr txBox="1">
            <a:spLocks noChangeArrowheads="1"/>
          </p:cNvSpPr>
          <p:nvPr/>
        </p:nvSpPr>
        <p:spPr bwMode="auto">
          <a:xfrm>
            <a:off x="2286000" y="6324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Early Maturity</a:t>
            </a:r>
          </a:p>
        </p:txBody>
      </p:sp>
      <p:sp>
        <p:nvSpPr>
          <p:cNvPr id="90147" name="Text Box 34"/>
          <p:cNvSpPr txBox="1">
            <a:spLocks noChangeArrowheads="1"/>
          </p:cNvSpPr>
          <p:nvPr/>
        </p:nvSpPr>
        <p:spPr bwMode="auto">
          <a:xfrm>
            <a:off x="7620000" y="63246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Late Maturity</a:t>
            </a:r>
          </a:p>
        </p:txBody>
      </p:sp>
      <p:sp>
        <p:nvSpPr>
          <p:cNvPr id="90148" name="Text Box 35"/>
          <p:cNvSpPr txBox="1">
            <a:spLocks noChangeArrowheads="1"/>
          </p:cNvSpPr>
          <p:nvPr/>
        </p:nvSpPr>
        <p:spPr bwMode="auto">
          <a:xfrm>
            <a:off x="5257800" y="63246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Mid Maturity</a:t>
            </a:r>
          </a:p>
        </p:txBody>
      </p:sp>
      <p:sp>
        <p:nvSpPr>
          <p:cNvPr id="90149" name="Oval 1"/>
          <p:cNvSpPr>
            <a:spLocks noChangeArrowheads="1"/>
          </p:cNvSpPr>
          <p:nvPr/>
        </p:nvSpPr>
        <p:spPr bwMode="auto">
          <a:xfrm>
            <a:off x="6515100" y="990600"/>
            <a:ext cx="800100" cy="5410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50" name="TextBox 3"/>
          <p:cNvSpPr txBox="1">
            <a:spLocks noChangeArrowheads="1"/>
          </p:cNvSpPr>
          <p:nvPr/>
        </p:nvSpPr>
        <p:spPr bwMode="auto">
          <a:xfrm>
            <a:off x="6134100" y="3460750"/>
            <a:ext cx="1638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Sweet Spot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99659" y="5761623"/>
            <a:ext cx="151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 smtClean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301" y="6284843"/>
            <a:ext cx="1614633" cy="421003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 bwMode="auto">
          <a:xfrm>
            <a:off x="9662410" y="5761623"/>
            <a:ext cx="1684647" cy="97133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7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Effects of Stage of Maturity on Pasture Composition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Stage of Maturity on Pasture Composition</dc:title>
  <dc:creator>Sadie A Schroeder</dc:creator>
  <cp:lastModifiedBy>Sadie Schroeder</cp:lastModifiedBy>
  <cp:revision>2</cp:revision>
  <dcterms:created xsi:type="dcterms:W3CDTF">2017-03-20T19:30:45Z</dcterms:created>
  <dcterms:modified xsi:type="dcterms:W3CDTF">2017-03-27T19:03:16Z</dcterms:modified>
</cp:coreProperties>
</file>