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23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Effects of Stage of Maturity on Pasture Composition</a:t>
            </a:r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3733800" y="1524000"/>
            <a:ext cx="533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3" name="Text Box 4"/>
          <p:cNvSpPr txBox="1">
            <a:spLocks noChangeArrowheads="1"/>
          </p:cNvSpPr>
          <p:nvPr/>
        </p:nvSpPr>
        <p:spPr bwMode="auto">
          <a:xfrm>
            <a:off x="2286000" y="1295401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2590800" y="762000"/>
            <a:ext cx="6934200" cy="52578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2590800" y="762000"/>
            <a:ext cx="6934200" cy="525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6" name="Text Box 7"/>
          <p:cNvSpPr txBox="1">
            <a:spLocks noChangeArrowheads="1"/>
          </p:cNvSpPr>
          <p:nvPr/>
        </p:nvSpPr>
        <p:spPr bwMode="auto">
          <a:xfrm>
            <a:off x="2438400" y="5334000"/>
            <a:ext cx="739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3                                               Lignin                                                    7</a:t>
            </a:r>
          </a:p>
        </p:txBody>
      </p:sp>
      <p:sp>
        <p:nvSpPr>
          <p:cNvPr id="89097" name="Line 8"/>
          <p:cNvSpPr>
            <a:spLocks noChangeShapeType="1"/>
          </p:cNvSpPr>
          <p:nvPr/>
        </p:nvSpPr>
        <p:spPr bwMode="auto">
          <a:xfrm flipV="1">
            <a:off x="2667000" y="5029200"/>
            <a:ext cx="6705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8" name="Text Box 9"/>
          <p:cNvSpPr txBox="1">
            <a:spLocks noChangeArrowheads="1"/>
          </p:cNvSpPr>
          <p:nvPr/>
        </p:nvSpPr>
        <p:spPr bwMode="auto">
          <a:xfrm>
            <a:off x="2438400" y="4572000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                                                 Cellulose</a:t>
            </a:r>
          </a:p>
        </p:txBody>
      </p:sp>
      <p:sp>
        <p:nvSpPr>
          <p:cNvPr id="89099" name="Line 10"/>
          <p:cNvSpPr>
            <a:spLocks noChangeShapeType="1"/>
          </p:cNvSpPr>
          <p:nvPr/>
        </p:nvSpPr>
        <p:spPr bwMode="auto">
          <a:xfrm flipV="1">
            <a:off x="2667000" y="3886200"/>
            <a:ext cx="6858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100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701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                                              Hemicellulose</a:t>
            </a:r>
          </a:p>
        </p:txBody>
      </p:sp>
      <p:sp>
        <p:nvSpPr>
          <p:cNvPr id="89101" name="Text Box 12"/>
          <p:cNvSpPr txBox="1">
            <a:spLocks noChangeArrowheads="1"/>
          </p:cNvSpPr>
          <p:nvPr/>
        </p:nvSpPr>
        <p:spPr bwMode="auto">
          <a:xfrm>
            <a:off x="2590800" y="40386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14</a:t>
            </a:r>
          </a:p>
        </p:txBody>
      </p:sp>
      <p:sp>
        <p:nvSpPr>
          <p:cNvPr id="89102" name="Text Box 13"/>
          <p:cNvSpPr txBox="1">
            <a:spLocks noChangeArrowheads="1"/>
          </p:cNvSpPr>
          <p:nvPr/>
        </p:nvSpPr>
        <p:spPr bwMode="auto">
          <a:xfrm>
            <a:off x="2514600" y="4800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18</a:t>
            </a:r>
          </a:p>
        </p:txBody>
      </p:sp>
      <p:sp>
        <p:nvSpPr>
          <p:cNvPr id="89103" name="Text Box 14"/>
          <p:cNvSpPr txBox="1">
            <a:spLocks noChangeArrowheads="1"/>
          </p:cNvSpPr>
          <p:nvPr/>
        </p:nvSpPr>
        <p:spPr bwMode="auto">
          <a:xfrm>
            <a:off x="8915400" y="41148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30</a:t>
            </a:r>
          </a:p>
        </p:txBody>
      </p:sp>
      <p:sp>
        <p:nvSpPr>
          <p:cNvPr id="89104" name="Text Box 15"/>
          <p:cNvSpPr txBox="1">
            <a:spLocks noChangeArrowheads="1"/>
          </p:cNvSpPr>
          <p:nvPr/>
        </p:nvSpPr>
        <p:spPr bwMode="auto">
          <a:xfrm>
            <a:off x="8763000" y="31242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23</a:t>
            </a:r>
          </a:p>
        </p:txBody>
      </p:sp>
      <p:sp>
        <p:nvSpPr>
          <p:cNvPr id="89105" name="Text Box 16"/>
          <p:cNvSpPr txBox="1">
            <a:spLocks noChangeArrowheads="1"/>
          </p:cNvSpPr>
          <p:nvPr/>
        </p:nvSpPr>
        <p:spPr bwMode="auto">
          <a:xfrm>
            <a:off x="5029200" y="30480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Minerals</a:t>
            </a:r>
          </a:p>
        </p:txBody>
      </p:sp>
      <p:sp>
        <p:nvSpPr>
          <p:cNvPr id="89106" name="Text Box 17"/>
          <p:cNvSpPr txBox="1">
            <a:spLocks noChangeArrowheads="1"/>
          </p:cNvSpPr>
          <p:nvPr/>
        </p:nvSpPr>
        <p:spPr bwMode="auto">
          <a:xfrm>
            <a:off x="2743200" y="32766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12</a:t>
            </a:r>
          </a:p>
        </p:txBody>
      </p:sp>
      <p:sp>
        <p:nvSpPr>
          <p:cNvPr id="89107" name="Text Box 18"/>
          <p:cNvSpPr txBox="1">
            <a:spLocks noChangeArrowheads="1"/>
          </p:cNvSpPr>
          <p:nvPr/>
        </p:nvSpPr>
        <p:spPr bwMode="auto">
          <a:xfrm>
            <a:off x="8458200" y="27432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5</a:t>
            </a:r>
          </a:p>
        </p:txBody>
      </p:sp>
      <p:sp>
        <p:nvSpPr>
          <p:cNvPr id="89108" name="Line 19"/>
          <p:cNvSpPr>
            <a:spLocks noChangeShapeType="1"/>
          </p:cNvSpPr>
          <p:nvPr/>
        </p:nvSpPr>
        <p:spPr bwMode="auto">
          <a:xfrm flipV="1">
            <a:off x="2743200" y="2971800"/>
            <a:ext cx="6553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18964" name="Text Box 20"/>
          <p:cNvSpPr txBox="1">
            <a:spLocks noChangeArrowheads="1"/>
          </p:cNvSpPr>
          <p:nvPr/>
        </p:nvSpPr>
        <p:spPr bwMode="auto">
          <a:xfrm>
            <a:off x="5562600" y="2438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Sugars</a:t>
            </a:r>
          </a:p>
        </p:txBody>
      </p:sp>
      <p:sp>
        <p:nvSpPr>
          <p:cNvPr id="1618965" name="Text Box 21"/>
          <p:cNvSpPr txBox="1">
            <a:spLocks noChangeArrowheads="1"/>
          </p:cNvSpPr>
          <p:nvPr/>
        </p:nvSpPr>
        <p:spPr bwMode="auto">
          <a:xfrm>
            <a:off x="2803526" y="2819400"/>
            <a:ext cx="409575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10</a:t>
            </a:r>
          </a:p>
        </p:txBody>
      </p:sp>
      <p:sp>
        <p:nvSpPr>
          <p:cNvPr id="1618966" name="Text Box 22"/>
          <p:cNvSpPr txBox="1">
            <a:spLocks noChangeArrowheads="1"/>
          </p:cNvSpPr>
          <p:nvPr/>
        </p:nvSpPr>
        <p:spPr bwMode="auto">
          <a:xfrm>
            <a:off x="8382000" y="1981200"/>
            <a:ext cx="4572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25</a:t>
            </a:r>
          </a:p>
        </p:txBody>
      </p:sp>
      <p:sp>
        <p:nvSpPr>
          <p:cNvPr id="89112" name="Line 23"/>
          <p:cNvSpPr>
            <a:spLocks noChangeShapeType="1"/>
          </p:cNvSpPr>
          <p:nvPr/>
        </p:nvSpPr>
        <p:spPr bwMode="auto">
          <a:xfrm flipV="1">
            <a:off x="2667000" y="1524000"/>
            <a:ext cx="6400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113" name="Line 24"/>
          <p:cNvSpPr>
            <a:spLocks noChangeShapeType="1"/>
          </p:cNvSpPr>
          <p:nvPr/>
        </p:nvSpPr>
        <p:spPr bwMode="auto">
          <a:xfrm flipV="1">
            <a:off x="2667000" y="2667000"/>
            <a:ext cx="6629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114" name="Text Box 25"/>
          <p:cNvSpPr txBox="1">
            <a:spLocks noChangeArrowheads="1"/>
          </p:cNvSpPr>
          <p:nvPr/>
        </p:nvSpPr>
        <p:spPr bwMode="auto">
          <a:xfrm>
            <a:off x="2743200" y="23622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10</a:t>
            </a:r>
          </a:p>
        </p:txBody>
      </p:sp>
      <p:sp>
        <p:nvSpPr>
          <p:cNvPr id="89115" name="Text Box 26"/>
          <p:cNvSpPr txBox="1">
            <a:spLocks noChangeArrowheads="1"/>
          </p:cNvSpPr>
          <p:nvPr/>
        </p:nvSpPr>
        <p:spPr bwMode="auto">
          <a:xfrm>
            <a:off x="8458200" y="1287463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</a:t>
            </a:r>
          </a:p>
        </p:txBody>
      </p:sp>
      <p:sp>
        <p:nvSpPr>
          <p:cNvPr id="89116" name="Text Box 27"/>
          <p:cNvSpPr txBox="1">
            <a:spLocks noChangeArrowheads="1"/>
          </p:cNvSpPr>
          <p:nvPr/>
        </p:nvSpPr>
        <p:spPr bwMode="auto">
          <a:xfrm>
            <a:off x="4648200" y="19812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Lipid</a:t>
            </a:r>
          </a:p>
        </p:txBody>
      </p:sp>
      <p:sp>
        <p:nvSpPr>
          <p:cNvPr id="89117" name="Text Box 28"/>
          <p:cNvSpPr txBox="1">
            <a:spLocks noChangeArrowheads="1"/>
          </p:cNvSpPr>
          <p:nvPr/>
        </p:nvSpPr>
        <p:spPr bwMode="auto">
          <a:xfrm>
            <a:off x="2895600" y="12954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33</a:t>
            </a:r>
          </a:p>
        </p:txBody>
      </p:sp>
      <p:sp>
        <p:nvSpPr>
          <p:cNvPr id="89118" name="Text Box 29"/>
          <p:cNvSpPr txBox="1">
            <a:spLocks noChangeArrowheads="1"/>
          </p:cNvSpPr>
          <p:nvPr/>
        </p:nvSpPr>
        <p:spPr bwMode="auto">
          <a:xfrm>
            <a:off x="4648200" y="1211263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Protein</a:t>
            </a:r>
          </a:p>
        </p:txBody>
      </p:sp>
      <p:sp>
        <p:nvSpPr>
          <p:cNvPr id="89119" name="Text Box 30"/>
          <p:cNvSpPr txBox="1">
            <a:spLocks noChangeArrowheads="1"/>
          </p:cNvSpPr>
          <p:nvPr/>
        </p:nvSpPr>
        <p:spPr bwMode="auto">
          <a:xfrm>
            <a:off x="7924801" y="7620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7</a:t>
            </a:r>
          </a:p>
        </p:txBody>
      </p:sp>
      <p:sp>
        <p:nvSpPr>
          <p:cNvPr id="89120" name="Line 31"/>
          <p:cNvSpPr>
            <a:spLocks noChangeShapeType="1"/>
          </p:cNvSpPr>
          <p:nvPr/>
        </p:nvSpPr>
        <p:spPr bwMode="auto">
          <a:xfrm>
            <a:off x="2819400" y="22098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121" name="Line 32"/>
          <p:cNvSpPr>
            <a:spLocks noChangeShapeType="1"/>
          </p:cNvSpPr>
          <p:nvPr/>
        </p:nvSpPr>
        <p:spPr bwMode="auto">
          <a:xfrm flipV="1">
            <a:off x="2667000" y="838200"/>
            <a:ext cx="64008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122" name="Text Box 33"/>
          <p:cNvSpPr txBox="1">
            <a:spLocks noChangeArrowheads="1"/>
          </p:cNvSpPr>
          <p:nvPr/>
        </p:nvSpPr>
        <p:spPr bwMode="auto">
          <a:xfrm>
            <a:off x="2438400" y="6034894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Early Maturity</a:t>
            </a:r>
          </a:p>
        </p:txBody>
      </p:sp>
      <p:sp>
        <p:nvSpPr>
          <p:cNvPr id="89123" name="Text Box 34"/>
          <p:cNvSpPr txBox="1">
            <a:spLocks noChangeArrowheads="1"/>
          </p:cNvSpPr>
          <p:nvPr/>
        </p:nvSpPr>
        <p:spPr bwMode="auto">
          <a:xfrm>
            <a:off x="8045450" y="6064354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Late Maturity</a:t>
            </a:r>
          </a:p>
        </p:txBody>
      </p:sp>
      <p:sp>
        <p:nvSpPr>
          <p:cNvPr id="89124" name="Text Box 35"/>
          <p:cNvSpPr txBox="1">
            <a:spLocks noChangeArrowheads="1"/>
          </p:cNvSpPr>
          <p:nvPr/>
        </p:nvSpPr>
        <p:spPr bwMode="auto">
          <a:xfrm>
            <a:off x="5465789" y="6034894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Mid Maturity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677400" y="5737190"/>
            <a:ext cx="151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 smtClean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301" y="6284843"/>
            <a:ext cx="1614633" cy="42100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 bwMode="auto">
          <a:xfrm>
            <a:off x="9662410" y="5737189"/>
            <a:ext cx="1684647" cy="995763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1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Effects of Stage of Maturity on Pasture Composition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3</cp:revision>
  <dcterms:created xsi:type="dcterms:W3CDTF">2017-03-20T19:25:25Z</dcterms:created>
  <dcterms:modified xsi:type="dcterms:W3CDTF">2017-03-27T19:02:40Z</dcterms:modified>
</cp:coreProperties>
</file>