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3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0713" y="179387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smtClean="0">
                <a:solidFill>
                  <a:srgbClr val="FFFF00"/>
                </a:solidFill>
              </a:rPr>
              <a:t>Earthworms</a:t>
            </a:r>
            <a:endParaRPr lang="en-US" b="1" kern="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169987"/>
            <a:ext cx="442753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7113" y="3455987"/>
            <a:ext cx="4144962" cy="25908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905000" y="5523215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89" y="5574323"/>
            <a:ext cx="1614633" cy="4210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05000" y="5523215"/>
            <a:ext cx="2895599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282419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2017-03-20T19:55:18Z</dcterms:created>
  <dcterms:modified xsi:type="dcterms:W3CDTF">2017-03-27T18:52:08Z</dcterms:modified>
</cp:coreProperties>
</file>