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57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ictures\MobGrz\DSC00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7813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smtClean="0">
                <a:solidFill>
                  <a:srgbClr val="FFFF00"/>
                </a:solidFill>
              </a:rPr>
              <a:t>Diversity Is Key</a:t>
            </a:r>
            <a:endParaRPr lang="en-US" b="1" kern="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611" y="6263470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52" y="6314578"/>
            <a:ext cx="1614633" cy="4210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49611" y="6263470"/>
            <a:ext cx="2928495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880558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2017-03-20T20:17:31Z</dcterms:created>
  <dcterms:modified xsi:type="dcterms:W3CDTF">2017-03-27T18:51:20Z</dcterms:modified>
</cp:coreProperties>
</file>