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62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8821" y="127418"/>
            <a:ext cx="8550275" cy="59658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02970" y="5367729"/>
            <a:ext cx="441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Courtesy: R. Teague, TAMU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453497" y="622627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86" y="6277383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453497" y="6226275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45904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2017-03-20T16:50:42Z</dcterms:created>
  <dcterms:modified xsi:type="dcterms:W3CDTF">2017-03-27T18:50:43Z</dcterms:modified>
</cp:coreProperties>
</file>