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124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len\Pictures\Devices Download Files\IMG00220-20100318-1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25450"/>
            <a:ext cx="4172286" cy="27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Allen\Pictures\Devices Download Files\IMG00225-20100318-1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571623"/>
            <a:ext cx="4172286" cy="31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llen\Pictures\Devices Download Files\IMG00228-20100318-1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3543300"/>
            <a:ext cx="4271163" cy="320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Allen\Pictures\Devices Download Files\IMG00231-20100318-1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18" y="425450"/>
            <a:ext cx="3892056" cy="291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998095" y="425450"/>
            <a:ext cx="5627268" cy="46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Condition at Purchase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7389" y="6177618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62" y="6228726"/>
            <a:ext cx="1614633" cy="4210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157390" y="6177618"/>
            <a:ext cx="2955584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622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2017-03-20T18:11:20Z</dcterms:created>
  <dcterms:modified xsi:type="dcterms:W3CDTF">2017-03-27T18:50:13Z</dcterms:modified>
</cp:coreProperties>
</file>