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7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39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6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05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93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28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14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1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1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4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34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67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62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2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44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7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67BF6B39-CEF9-4F3E-BD10-A08CCE58D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0523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7814"/>
            <a:ext cx="8229600" cy="4294187"/>
          </a:xfrm>
        </p:spPr>
        <p:txBody>
          <a:bodyPr/>
          <a:lstStyle/>
          <a:p>
            <a:pPr>
              <a:defRPr/>
            </a:pPr>
            <a:r>
              <a:rPr lang="en-US" sz="13800" b="1" dirty="0">
                <a:solidFill>
                  <a:srgbClr val="FFFF00"/>
                </a:solidFill>
              </a:rPr>
              <a:t>Case Studies</a:t>
            </a:r>
            <a:endParaRPr lang="en-US" sz="13800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1991FD-488C-493D-A7CB-A8C7EB82424E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519" y="6051578"/>
            <a:ext cx="1615580" cy="420660"/>
          </a:xfrm>
          <a:prstGeom prst="rect">
            <a:avLst/>
          </a:prstGeom>
        </p:spPr>
      </p:pic>
      <p:sp>
        <p:nvSpPr>
          <p:cNvPr id="6" name="TextBox 3"/>
          <p:cNvSpPr txBox="1"/>
          <p:nvPr/>
        </p:nvSpPr>
        <p:spPr>
          <a:xfrm>
            <a:off x="498764" y="6000298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1787689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Wingdings</vt:lpstr>
      <vt:lpstr>Beam</vt:lpstr>
      <vt:lpstr>Case Studies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Studies</dc:title>
  <dc:creator>Jane G Jewett</dc:creator>
  <cp:lastModifiedBy>Jane G Jewett</cp:lastModifiedBy>
  <cp:revision>1</cp:revision>
  <dcterms:created xsi:type="dcterms:W3CDTF">2017-05-17T15:26:13Z</dcterms:created>
  <dcterms:modified xsi:type="dcterms:W3CDTF">2017-05-17T15:27:27Z</dcterms:modified>
</cp:coreProperties>
</file>