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856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Soil Carbon Data – Carbon Assessment Per Acre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4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Farm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FF00"/>
                          </a:solidFill>
                        </a:rPr>
                        <a:t>Descrip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Carbon (kg/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sq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 meter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Carbon  (Ton/ac)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Carbon (Ton CO2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</a:rPr>
                        <a:t>Equiv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AHSD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12.69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51.41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188.13</a:t>
                      </a:r>
                      <a:endParaRPr lang="en-US" sz="2400" b="1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CG – Good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7.09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28.71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105.07</a:t>
                      </a:r>
                      <a:endParaRPr lang="en-US" sz="2400" b="1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CG - Poor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5.47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22.16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81.09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7315201" y="620450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90" y="6255613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315201" y="6204505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70317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 – Carbon Assessment Per Acre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3</cp:revision>
  <dcterms:created xsi:type="dcterms:W3CDTF">2017-03-20T17:51:43Z</dcterms:created>
  <dcterms:modified xsi:type="dcterms:W3CDTF">2017-03-27T18:49:32Z</dcterms:modified>
</cp:coreProperties>
</file>