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9E510-D935-1E45-B24B-545F44CBC55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9DE77-6572-C240-8728-2668AA02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6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What do most NRCS structural practices do?  Terraces, Grade Stabs,  Waterways?  Pl566 Watershed structures?  They all try to get water off the field safely to prevent erosion and prevent flooding.  </a:t>
            </a:r>
          </a:p>
          <a:p>
            <a:r>
              <a:rPr lang="en-US" altLang="en-US" smtClean="0">
                <a:latin typeface="Arial" pitchFamily="34" charset="0"/>
              </a:rPr>
              <a:t>What if all of our soils were back to presettlement levels of organic matter?  Would we have the flooding and erosion problems?  </a:t>
            </a:r>
          </a:p>
          <a:p>
            <a:r>
              <a:rPr lang="en-US" altLang="en-US" smtClean="0">
                <a:latin typeface="Arial" pitchFamily="34" charset="0"/>
              </a:rPr>
              <a:t>It is no wonder we have to build things to control runoff.  Even with  perennial grass and great ground cover to slow the runoff down our soils just won’t hold the water.</a:t>
            </a: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1883546-EF2D-41C7-912C-57E9057E1EA9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543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Can we control runoff with Organic Matter (OM)?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2% OM </a:t>
            </a:r>
            <a:r>
              <a:rPr lang="en-US" dirty="0" smtClean="0"/>
              <a:t>will hold 32,000 gallons of water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or </a:t>
            </a:r>
            <a:r>
              <a:rPr lang="en-US" b="1" dirty="0" smtClean="0">
                <a:solidFill>
                  <a:srgbClr val="FF0000"/>
                </a:solidFill>
              </a:rPr>
              <a:t>21%</a:t>
            </a:r>
            <a:r>
              <a:rPr lang="en-US" dirty="0" smtClean="0"/>
              <a:t> of a rainfall.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5% OM </a:t>
            </a:r>
            <a:r>
              <a:rPr lang="en-US" dirty="0" smtClean="0"/>
              <a:t>will hold 80,000 gallons of water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53%</a:t>
            </a:r>
            <a:r>
              <a:rPr lang="en-US" dirty="0" smtClean="0"/>
              <a:t> of a rainfall.  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8% OM </a:t>
            </a:r>
            <a:r>
              <a:rPr lang="en-US" dirty="0" smtClean="0"/>
              <a:t>will hold 128,000 gallons of water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85%</a:t>
            </a:r>
            <a:r>
              <a:rPr lang="en-US" dirty="0" smtClean="0"/>
              <a:t> of a rainfall.</a:t>
            </a:r>
            <a:endParaRPr lang="en-US" dirty="0"/>
          </a:p>
        </p:txBody>
      </p:sp>
      <p:sp>
        <p:nvSpPr>
          <p:cNvPr id="9" name="TextBox 3"/>
          <p:cNvSpPr txBox="1"/>
          <p:nvPr/>
        </p:nvSpPr>
        <p:spPr>
          <a:xfrm>
            <a:off x="9089571" y="6130926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060" y="6182034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9089571" y="6130926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234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Can we control runoff with Organic Matter (OM)?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control runoff with Organic Matter (OM)?</dc:title>
  <dc:creator>Sadie A Schroeder</dc:creator>
  <cp:lastModifiedBy>Sadie Schroeder</cp:lastModifiedBy>
  <cp:revision>2</cp:revision>
  <dcterms:created xsi:type="dcterms:W3CDTF">2017-03-20T20:09:06Z</dcterms:created>
  <dcterms:modified xsi:type="dcterms:W3CDTF">2017-03-27T18:49:11Z</dcterms:modified>
</cp:coreProperties>
</file>