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840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California – Regenerative Grazin</a:t>
            </a:r>
            <a:r>
              <a:rPr lang="en-US" dirty="0">
                <a:solidFill>
                  <a:srgbClr val="FFFF00"/>
                </a:solidFill>
              </a:rPr>
              <a:t>g</a:t>
            </a:r>
          </a:p>
        </p:txBody>
      </p:sp>
      <p:pic>
        <p:nvPicPr>
          <p:cNvPr id="880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669" y="1143000"/>
            <a:ext cx="7525062" cy="56437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23889" y="6122419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Allen Williams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0" y="6173527"/>
            <a:ext cx="1614633" cy="4210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23890" y="6122419"/>
            <a:ext cx="2907940" cy="52322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54937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California – Regenerative Grazing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– Regenerative Grazing</dc:title>
  <dc:creator>Sadie A Schroeder</dc:creator>
  <cp:lastModifiedBy>Sadie Schroeder</cp:lastModifiedBy>
  <cp:revision>2</cp:revision>
  <dcterms:created xsi:type="dcterms:W3CDTF">2017-03-20T19:06:22Z</dcterms:created>
  <dcterms:modified xsi:type="dcterms:W3CDTF">2017-03-27T18:48:42Z</dcterms:modified>
</cp:coreProperties>
</file>