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165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>
                <a:solidFill>
                  <a:srgbClr val="FFFF00"/>
                </a:solidFill>
              </a:rPr>
              <a:t>Building Soil OM – How Long Does It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5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Mississippi – 1.0% - 4.2% (</a:t>
            </a:r>
            <a:r>
              <a:rPr lang="en-US" dirty="0" smtClean="0">
                <a:solidFill>
                  <a:srgbClr val="FFFF00"/>
                </a:solidFill>
              </a:rPr>
              <a:t>4 years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New York – 1.5% - 4.1% (</a:t>
            </a:r>
            <a:r>
              <a:rPr lang="en-US" dirty="0" smtClean="0">
                <a:solidFill>
                  <a:srgbClr val="FFFF00"/>
                </a:solidFill>
              </a:rPr>
              <a:t>5 years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Kansas – 1.6% - 3.9% (</a:t>
            </a:r>
            <a:r>
              <a:rPr lang="en-US" dirty="0" smtClean="0">
                <a:solidFill>
                  <a:srgbClr val="FFFF00"/>
                </a:solidFill>
              </a:rPr>
              <a:t>5 years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Nebraska – 2.1% - 5.5% (</a:t>
            </a:r>
            <a:r>
              <a:rPr lang="en-US" dirty="0" smtClean="0">
                <a:solidFill>
                  <a:srgbClr val="FFFF00"/>
                </a:solidFill>
              </a:rPr>
              <a:t>6 years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Michigan – 2.2% - 6.1% (</a:t>
            </a:r>
            <a:r>
              <a:rPr lang="en-US" dirty="0" smtClean="0">
                <a:solidFill>
                  <a:srgbClr val="FFFF00"/>
                </a:solidFill>
              </a:rPr>
              <a:t>6 years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Wisconsin – 2.3% - 5.0% (</a:t>
            </a:r>
            <a:r>
              <a:rPr lang="en-US" dirty="0" smtClean="0">
                <a:solidFill>
                  <a:srgbClr val="FFFF00"/>
                </a:solidFill>
              </a:rPr>
              <a:t>4 years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9078685" y="607981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174" y="6130926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078685" y="6079818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56786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Building Soil OM – How Long Does It Take?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Soil OM – How Long Does It Take?</dc:title>
  <dc:creator>Sadie A Schroeder</dc:creator>
  <cp:lastModifiedBy>Sadie Schroeder</cp:lastModifiedBy>
  <cp:revision>2</cp:revision>
  <dcterms:created xsi:type="dcterms:W3CDTF">2017-03-20T20:15:59Z</dcterms:created>
  <dcterms:modified xsi:type="dcterms:W3CDTF">2017-03-27T18:47:55Z</dcterms:modified>
</cp:coreProperties>
</file>