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4"/>
    <p:restoredTop sz="94746"/>
  </p:normalViewPr>
  <p:slideViewPr>
    <p:cSldViewPr snapToGrid="0" snapToObjects="1">
      <p:cViewPr varScale="1">
        <p:scale>
          <a:sx n="87" d="100"/>
          <a:sy n="87" d="100"/>
        </p:scale>
        <p:origin x="-7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1454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</a:rPr>
              <a:t>Building for Future Generations</a:t>
            </a:r>
          </a:p>
        </p:txBody>
      </p:sp>
      <p:pic>
        <p:nvPicPr>
          <p:cNvPr id="135172" name="Picture 5" descr="IMG00461-20100710-092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2590801"/>
            <a:ext cx="3810000" cy="2524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173" name="Picture 6" descr="IMG00467-20100710-093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24600" y="2616201"/>
            <a:ext cx="3733800" cy="2498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3"/>
          <p:cNvSpPr txBox="1"/>
          <p:nvPr/>
        </p:nvSpPr>
        <p:spPr>
          <a:xfrm>
            <a:off x="7162801" y="5769075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290" y="5820183"/>
            <a:ext cx="1614633" cy="421003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auto">
          <a:xfrm>
            <a:off x="7162801" y="5769075"/>
            <a:ext cx="2895599" cy="523220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578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Building for Future Generations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for Future Generations</dc:title>
  <dc:creator>Sadie A Schroeder</dc:creator>
  <cp:lastModifiedBy>Sadie Schroeder</cp:lastModifiedBy>
  <cp:revision>2</cp:revision>
  <dcterms:created xsi:type="dcterms:W3CDTF">2017-03-20T21:29:58Z</dcterms:created>
  <dcterms:modified xsi:type="dcterms:W3CDTF">2017-03-27T18:47:37Z</dcterms:modified>
</cp:coreProperties>
</file>