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/>
    <p:restoredTop sz="94746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68451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9125" name="Group 5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62048558"/>
              </p:ext>
            </p:extLst>
          </p:nvPr>
        </p:nvGraphicFramePr>
        <p:xfrm>
          <a:off x="2095500" y="798226"/>
          <a:ext cx="7924801" cy="5029200"/>
        </p:xfrm>
        <a:graphic>
          <a:graphicData uri="http://schemas.openxmlformats.org/drawingml/2006/table">
            <a:tbl>
              <a:tblPr/>
              <a:tblGrid>
                <a:gridCol w="1600201"/>
                <a:gridCol w="1524000"/>
                <a:gridCol w="1371600"/>
                <a:gridCol w="1447800"/>
                <a:gridCol w="1981200"/>
              </a:tblGrid>
              <a:tr h="925295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Forage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Poor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Avg</a:t>
                      </a:r>
                      <a:endParaRPr kumimoji="0" lang="en-US" sz="2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Good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Excellent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20781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140C"/>
                          </a:solidFill>
                          <a:effectLst/>
                          <a:latin typeface="Arial" charset="0"/>
                        </a:rPr>
                        <a:t>Alfalfa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140C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140C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20781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140C"/>
                          </a:solidFill>
                          <a:effectLst/>
                          <a:latin typeface="Arial" charset="0"/>
                        </a:rPr>
                        <a:t>Ryegrass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140C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140C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20781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140C"/>
                          </a:solidFill>
                          <a:effectLst/>
                          <a:latin typeface="Arial" charset="0"/>
                        </a:rPr>
                        <a:t>Sorghum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140C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140C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20781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140C"/>
                          </a:solidFill>
                          <a:effectLst/>
                          <a:latin typeface="Arial" charset="0"/>
                        </a:rPr>
                        <a:t>Fescue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140C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140C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20781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140C"/>
                          </a:solidFill>
                          <a:effectLst/>
                          <a:latin typeface="Arial" charset="0"/>
                        </a:rPr>
                        <a:t>Bermuda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140C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140C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0879" name="Text Box 50"/>
          <p:cNvSpPr txBox="1">
            <a:spLocks noChangeArrowheads="1"/>
          </p:cNvSpPr>
          <p:nvPr/>
        </p:nvSpPr>
        <p:spPr bwMode="auto">
          <a:xfrm>
            <a:off x="2286001" y="139909"/>
            <a:ext cx="7543800" cy="519113"/>
          </a:xfrm>
          <a:prstGeom prst="rect">
            <a:avLst/>
          </a:prstGeom>
          <a:solidFill>
            <a:srgbClr val="90C6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FF00"/>
                </a:solidFill>
                <a:ea typeface="ＭＳ Ｐゴシック" pitchFamily="34" charset="-128"/>
                <a:cs typeface="Arial" pitchFamily="34" charset="0"/>
              </a:rPr>
              <a:t>Brix Index of Common Forages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7124701" y="6139190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190" y="6190298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7124701" y="6139190"/>
            <a:ext cx="2895599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861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2</cp:revision>
  <dcterms:created xsi:type="dcterms:W3CDTF">2017-03-20T20:49:53Z</dcterms:created>
  <dcterms:modified xsi:type="dcterms:W3CDTF">2017-03-27T18:47:16Z</dcterms:modified>
</cp:coreProperties>
</file>