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5625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Brix Advantage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Brix 5.0% or less = ADG in low 1’s.</a:t>
            </a:r>
          </a:p>
          <a:p>
            <a:pPr>
              <a:defRPr/>
            </a:pPr>
            <a:r>
              <a:rPr lang="en-US" sz="3600" dirty="0"/>
              <a:t>Brix 8-12% = ADG in low to mid-2’s.</a:t>
            </a:r>
          </a:p>
          <a:p>
            <a:pPr>
              <a:defRPr/>
            </a:pPr>
            <a:r>
              <a:rPr lang="en-US" sz="3600" dirty="0"/>
              <a:t>Brix 12 – 15% = ADG in mid-high 2’s.</a:t>
            </a:r>
          </a:p>
          <a:p>
            <a:pPr>
              <a:defRPr/>
            </a:pPr>
            <a:r>
              <a:rPr lang="en-US" sz="3600" dirty="0"/>
              <a:t>Brix &gt; 15% = ADG in high 2’s to 3’s. </a:t>
            </a:r>
          </a:p>
          <a:p>
            <a:pPr>
              <a:defRPr/>
            </a:pPr>
            <a:r>
              <a:rPr lang="en-US" sz="3600" dirty="0">
                <a:solidFill>
                  <a:srgbClr val="FFFF00"/>
                </a:solidFill>
              </a:rPr>
              <a:t>Every 1.0% increase in Brix adds 0.1 to 0.3 ADG. 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9133114" y="613813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03" y="6189246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9133114" y="6138138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729836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Brix Advantage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Brix Advantage</dc:title>
  <dc:creator>Sadie A Schroeder</dc:creator>
  <cp:lastModifiedBy>Sadie Schroeder</cp:lastModifiedBy>
  <cp:revision>2</cp:revision>
  <dcterms:created xsi:type="dcterms:W3CDTF">2017-03-20T20:58:57Z</dcterms:created>
  <dcterms:modified xsi:type="dcterms:W3CDTF">2017-03-27T18:46:58Z</dcterms:modified>
</cp:coreProperties>
</file>