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88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005764" cy="914400"/>
          </a:xfrm>
          <a:solidFill>
            <a:schemeClr val="tx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cap="small" dirty="0">
                <a:solidFill>
                  <a:srgbClr val="F2652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Bird-Friendly Grazing</a:t>
            </a:r>
            <a:endParaRPr lang="en-US" sz="4800" b="1" cap="small" dirty="0">
              <a:solidFill>
                <a:srgbClr val="F2652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ill Sans MT" pitchFamily="34" charset="0"/>
            </a:endParaRPr>
          </a:p>
        </p:txBody>
      </p:sp>
      <p:pic>
        <p:nvPicPr>
          <p:cNvPr id="129029" name="Content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20988"/>
            <a:ext cx="3784600" cy="28305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0" name="Text Placeholder 7"/>
          <p:cNvSpPr txBox="1">
            <a:spLocks/>
          </p:cNvSpPr>
          <p:nvPr/>
        </p:nvSpPr>
        <p:spPr bwMode="auto">
          <a:xfrm>
            <a:off x="1981201" y="1676400"/>
            <a:ext cx="3784600" cy="84881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lang="en-US" altLang="en-US" sz="2200" dirty="0">
                <a:solidFill>
                  <a:srgbClr val="A49D66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New paddock with over </a:t>
            </a:r>
            <a:br>
              <a:rPr lang="en-US" altLang="en-US" sz="2200" dirty="0">
                <a:solidFill>
                  <a:srgbClr val="A49D66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sz="2200" dirty="0">
                <a:solidFill>
                  <a:srgbClr val="A49D66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20 documented species</a:t>
            </a:r>
          </a:p>
        </p:txBody>
      </p:sp>
      <p:sp>
        <p:nvSpPr>
          <p:cNvPr id="129031" name="Text Placeholder 9"/>
          <p:cNvSpPr txBox="1">
            <a:spLocks/>
          </p:cNvSpPr>
          <p:nvPr/>
        </p:nvSpPr>
        <p:spPr bwMode="auto">
          <a:xfrm>
            <a:off x="6149975" y="1687018"/>
            <a:ext cx="3819525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lang="en-US" altLang="en-US" sz="2200" dirty="0">
                <a:solidFill>
                  <a:srgbClr val="A49D66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Pasture after hard grazing with cover remaining for birds</a:t>
            </a:r>
          </a:p>
        </p:txBody>
      </p:sp>
      <p:pic>
        <p:nvPicPr>
          <p:cNvPr id="129032" name="Content Placeholder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2820988"/>
            <a:ext cx="3790950" cy="28305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3" name="TextBox 13"/>
          <p:cNvSpPr txBox="1">
            <a:spLocks noChangeArrowheads="1"/>
          </p:cNvSpPr>
          <p:nvPr/>
        </p:nvSpPr>
        <p:spPr bwMode="auto">
          <a:xfrm>
            <a:off x="1511509" y="5793283"/>
            <a:ext cx="3738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847E4E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Images courtesy of Dr. Allen Williams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7021286" y="591093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775" y="5962047"/>
            <a:ext cx="1614633" cy="421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021286" y="5910939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4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Bird-Friendly Grazing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Bird-Friendly Grazing</dc:title>
  <dc:creator>Sadie A Schroeder</dc:creator>
  <cp:lastModifiedBy>Sadie Schroeder</cp:lastModifiedBy>
  <cp:revision>3</cp:revision>
  <dcterms:created xsi:type="dcterms:W3CDTF">2017-03-20T21:10:50Z</dcterms:created>
  <dcterms:modified xsi:type="dcterms:W3CDTF">2017-03-27T18:46:02Z</dcterms:modified>
</cp:coreProperties>
</file>