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5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50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4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73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4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53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01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6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1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5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3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4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9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4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5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4375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4522787"/>
          </a:xfrm>
        </p:spPr>
        <p:txBody>
          <a:bodyPr/>
          <a:lstStyle/>
          <a:p>
            <a:r>
              <a:rPr lang="en-US" altLang="en-US" sz="8000" b="1">
                <a:solidFill>
                  <a:srgbClr val="FFFF00"/>
                </a:solidFill>
                <a:effectLst/>
              </a:rPr>
              <a:t>Better Beef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722FF-7B3B-4FF7-AD4F-26971BA0D372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464" y="6125075"/>
            <a:ext cx="1615580" cy="426757"/>
          </a:xfrm>
          <a:prstGeom prst="rect">
            <a:avLst/>
          </a:prstGeom>
        </p:spPr>
      </p:pic>
      <p:sp>
        <p:nvSpPr>
          <p:cNvPr id="6" name="TextBox 3"/>
          <p:cNvSpPr txBox="1"/>
          <p:nvPr/>
        </p:nvSpPr>
        <p:spPr>
          <a:xfrm>
            <a:off x="558080" y="6059571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1686552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Better Beef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Beef</dc:title>
  <dc:creator>Jane G Jewett</dc:creator>
  <cp:lastModifiedBy>Jane G Jewett</cp:lastModifiedBy>
  <cp:revision>1</cp:revision>
  <dcterms:created xsi:type="dcterms:W3CDTF">2017-05-17T17:05:57Z</dcterms:created>
  <dcterms:modified xsi:type="dcterms:W3CDTF">2017-05-17T17:06:16Z</dcterms:modified>
</cp:coreProperties>
</file>