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5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19E9-E88C-41FE-BF64-ECAE02CDC5A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7A91-BAD8-4A55-80FD-FD83562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4" name="Picture 2" descr="F:\Pictures\MobGrz\DSC0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5" name="Straight Arrow Connector 2"/>
          <p:cNvCxnSpPr>
            <a:cxnSpLocks noChangeShapeType="1"/>
          </p:cNvCxnSpPr>
          <p:nvPr/>
        </p:nvCxnSpPr>
        <p:spPr bwMode="auto">
          <a:xfrm flipH="1">
            <a:off x="2971800" y="4271963"/>
            <a:ext cx="533400" cy="1366837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1752600" y="38100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Batt Latch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6160911" y="6197292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248400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160911" y="6197292"/>
            <a:ext cx="2895599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4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2017-03-16T21:15:33Z</dcterms:created>
  <dcterms:modified xsi:type="dcterms:W3CDTF">2017-03-27T18:45:40Z</dcterms:modified>
</cp:coreProperties>
</file>