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0548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Background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Typical 11 inch rainfall region.  </a:t>
            </a:r>
          </a:p>
          <a:p>
            <a:pPr lvl="1">
              <a:defRPr/>
            </a:pPr>
            <a:r>
              <a:rPr lang="en-US" dirty="0" smtClean="0"/>
              <a:t>Last 4 years – 10”, 9”, 8”, 5” inches.</a:t>
            </a:r>
          </a:p>
          <a:p>
            <a:pPr>
              <a:defRPr/>
            </a:pPr>
            <a:r>
              <a:rPr lang="en-US" dirty="0" smtClean="0"/>
              <a:t>5 years ago – monoculture of </a:t>
            </a:r>
            <a:r>
              <a:rPr lang="en-US" dirty="0" err="1" smtClean="0"/>
              <a:t>tobosagrass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Now = side-oats </a:t>
            </a:r>
            <a:r>
              <a:rPr lang="en-US" dirty="0" err="1" smtClean="0"/>
              <a:t>grama</a:t>
            </a:r>
            <a:r>
              <a:rPr lang="en-US" dirty="0" smtClean="0"/>
              <a:t>, blue </a:t>
            </a:r>
            <a:r>
              <a:rPr lang="en-US" dirty="0" err="1" smtClean="0"/>
              <a:t>grama</a:t>
            </a:r>
            <a:r>
              <a:rPr lang="en-US" dirty="0" smtClean="0"/>
              <a:t>, green </a:t>
            </a:r>
            <a:r>
              <a:rPr lang="en-US" dirty="0" err="1" smtClean="0"/>
              <a:t>spangletop</a:t>
            </a:r>
            <a:r>
              <a:rPr lang="en-US" dirty="0" smtClean="0"/>
              <a:t>, …..</a:t>
            </a:r>
          </a:p>
          <a:p>
            <a:pPr>
              <a:defRPr/>
            </a:pPr>
            <a:r>
              <a:rPr lang="en-US" dirty="0" smtClean="0"/>
              <a:t>Run 1 cow/calf per 40 acres.</a:t>
            </a:r>
          </a:p>
          <a:p>
            <a:pPr>
              <a:defRPr/>
            </a:pPr>
            <a:r>
              <a:rPr lang="en-US" dirty="0" smtClean="0"/>
              <a:t>Neighbor ranch runs 1 cow/calf per 200 acres.  </a:t>
            </a: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9067800" y="6149024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289" y="6200132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9067800" y="6149024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963645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Background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Sadie A Schroeder</dc:creator>
  <cp:lastModifiedBy>Sadie Schroeder</cp:lastModifiedBy>
  <cp:revision>2</cp:revision>
  <dcterms:created xsi:type="dcterms:W3CDTF">2017-03-20T19:03:20Z</dcterms:created>
  <dcterms:modified xsi:type="dcterms:W3CDTF">2017-03-27T18:45:20Z</dcterms:modified>
</cp:coreProperties>
</file>