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9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1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93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5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45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4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3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7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1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7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0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7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319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en\Dropbox\Camera Uploads\2013-08-15 15.46.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Allen\Dropbox\Camera Uploads\2013-08-15 15.46.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66800" y="3048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Allen’s Fencing Rig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6083595" y="6179665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84" y="6230773"/>
            <a:ext cx="1614633" cy="4210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083595" y="6179665"/>
            <a:ext cx="2895599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973936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2017-03-20T14:51:28Z</dcterms:created>
  <dcterms:modified xsi:type="dcterms:W3CDTF">2017-03-27T18:44:59Z</dcterms:modified>
</cp:coreProperties>
</file>