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15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318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42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879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470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053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37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190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663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50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57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930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20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80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98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022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63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7841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708" y="304800"/>
            <a:ext cx="8915400" cy="511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6D1EC"/>
              </a:buClr>
              <a:buSzPct val="90000"/>
              <a:buBlip>
                <a:blip r:embed="rId2"/>
              </a:buBlip>
              <a:defRPr/>
            </a:pPr>
            <a:r>
              <a:rPr lang="en-US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key to successful implementation of such high stock densities is to allow the livestock to consume no more than 40-50% of total available forage DM before moving forward into a fresh grazing paddock. 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6D1EC"/>
              </a:buClr>
              <a:buSzPct val="90000"/>
              <a:buBlip>
                <a:blip r:embed="rId2"/>
              </a:buBlip>
              <a:defRPr/>
            </a:pPr>
            <a:r>
              <a:rPr lang="en-US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Temporary grazing paddocks can be constructed (using electrified </a:t>
            </a:r>
            <a:r>
              <a:rPr lang="en-US" sz="3200" kern="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polywire</a:t>
            </a:r>
            <a:r>
              <a:rPr lang="en-US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tread-in posts) that contain the appropriate amount of forage dry matter needed to support the stock density desired. </a:t>
            </a:r>
          </a:p>
        </p:txBody>
      </p:sp>
      <p:sp>
        <p:nvSpPr>
          <p:cNvPr id="7" name="TextBox 3"/>
          <p:cNvSpPr txBox="1"/>
          <p:nvPr/>
        </p:nvSpPr>
        <p:spPr>
          <a:xfrm>
            <a:off x="6130986" y="6197292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475" y="6248400"/>
            <a:ext cx="1614633" cy="42100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>
            <a:off x="6130986" y="6197292"/>
            <a:ext cx="2895599" cy="523220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1092522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Schroeder</dc:creator>
  <cp:lastModifiedBy>Sadie Schroeder</cp:lastModifiedBy>
  <cp:revision>2</cp:revision>
  <dcterms:created xsi:type="dcterms:W3CDTF">2017-03-16T20:43:00Z</dcterms:created>
  <dcterms:modified xsi:type="dcterms:W3CDTF">2017-03-27T18:44:22Z</dcterms:modified>
</cp:coreProperties>
</file>