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824E-B6A8-41A0-86A6-5AB037B14ADA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E978C-2F60-4086-988B-A91FE6861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E978C-2F60-4086-988B-A91FE6861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3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8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5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2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94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2" descr="F:\Kentucky\Grazing\IMGP0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1828800" y="3048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500,000 </a:t>
            </a:r>
            <a:r>
              <a:rPr lang="en-US" altLang="en-US" sz="2400" b="1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lbs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per Acre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41111" y="6197292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48400"/>
            <a:ext cx="1614633" cy="4210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41111" y="6197292"/>
            <a:ext cx="2895599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1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2017-03-16T20:58:22Z</dcterms:created>
  <dcterms:modified xsi:type="dcterms:W3CDTF">2017-03-27T18:43:15Z</dcterms:modified>
</cp:coreProperties>
</file>