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6A5F4-E05D-42E2-90C8-6451315380E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F4699-144A-4A62-866C-05A33DB0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E1F6443-1F36-4ED4-B336-1B1D82A2CDBD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Here is a set of cows at almost 150,000 stock density.  Actually the photo appears to be a little higher than that because the 250 pair have access to 3 acres but they are standing on only about 2 acres of the field.  Again, we are taking  a look at how closely they are spaced.   When I talk to people about putting that many cattle on 2-3 acres they always ask “can they even fit on that small of an area”?  Do they look smashed together to you?  To they look stressed to you?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1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63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59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73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053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0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00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90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3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3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6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5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51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3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2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01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77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07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Adaptive High Stock  Density Grazing</a:t>
            </a:r>
          </a:p>
        </p:txBody>
      </p:sp>
      <p:pic>
        <p:nvPicPr>
          <p:cNvPr id="25603" name="Content Placeholder 4" descr="cows on broughs 07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238250"/>
            <a:ext cx="7239000" cy="5429250"/>
          </a:xfrm>
        </p:spPr>
      </p:pic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1828800" y="1524000"/>
            <a:ext cx="525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250,000 lbs per Acre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903111" y="6044892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903111" y="6044892"/>
            <a:ext cx="2895599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11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Adaptive High Stock  Density Grazing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High Stock  Density Grazing</dc:title>
  <dc:creator>Sadie Schroeder</dc:creator>
  <cp:lastModifiedBy>Sadie Schroeder</cp:lastModifiedBy>
  <cp:revision>2</cp:revision>
  <dcterms:created xsi:type="dcterms:W3CDTF">2017-03-16T20:51:51Z</dcterms:created>
  <dcterms:modified xsi:type="dcterms:W3CDTF">2017-03-27T18:42:40Z</dcterms:modified>
</cp:coreProperties>
</file>