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A6FF1-54B2-43E4-9728-692B8C6ED56F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4AAB1-3CB5-4E40-AD3A-F7120A110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85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6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77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00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856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955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860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02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35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15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32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74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5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69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6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69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87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38728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IMG00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381000"/>
            <a:ext cx="7301280" cy="547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347127" y="609600"/>
            <a:ext cx="480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ea typeface="ＭＳ Ｐゴシック" pitchFamily="34" charset="-128"/>
                <a:cs typeface="Arial" pitchFamily="34" charset="0"/>
              </a:rPr>
              <a:t>150,000 lbs per Acre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5370558" y="6044892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047" y="6096000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5370558" y="6044892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9335158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2</cp:revision>
  <dcterms:created xsi:type="dcterms:W3CDTF">2017-03-16T20:55:11Z</dcterms:created>
  <dcterms:modified xsi:type="dcterms:W3CDTF">2017-03-27T18:42:19Z</dcterms:modified>
</cp:coreProperties>
</file>