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40A38-9CE2-4FBF-8957-4CDA928AD050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01AB6-1E09-47DE-B23C-2D366ECF6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899D0C3-96C9-42E0-9F46-C290F7E1ED3B}" type="slidenum">
              <a:rPr lang="en-US" altLang="en-US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1F497D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5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2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86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9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4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5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4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34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0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5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4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6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6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8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4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our 09 04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85750"/>
            <a:ext cx="7772400" cy="582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2209800" y="4572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1,000,000 lbs per Acre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1311" y="625809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309204"/>
            <a:ext cx="1614633" cy="421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5551311" y="6258096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8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4</cp:revision>
  <dcterms:created xsi:type="dcterms:W3CDTF">2017-03-16T21:00:51Z</dcterms:created>
  <dcterms:modified xsi:type="dcterms:W3CDTF">2017-03-27T20:17:03Z</dcterms:modified>
</cp:coreProperties>
</file>